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84" r:id="rId6"/>
    <p:sldId id="276" r:id="rId7"/>
    <p:sldId id="277" r:id="rId8"/>
    <p:sldId id="28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r>
              <a:rPr lang="da-DK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Oplæg v. Malene Herbsleb og Lisbeth Damgaard</a:t>
            </a:r>
            <a:endParaRPr lang="da-DK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6. oktober 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Sag </a:t>
            </a:r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13-53849; dok </a:t>
            </a:r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15-239203</a:t>
            </a:r>
          </a:p>
          <a:p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44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Hvorfor 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Sundhedsaftalen 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Kvalitetsudvikling:  Tværgående tema i sundhedsaftalen 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Mål: 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borgeren modtager og oplever høj kvalitet i sundhedsindsatsen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Ambition: 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Øget fokus på kvalitetsudvikling på tværs af region, kommuner og praksissektor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Metode: 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da-DK" altLang="da-DK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Hvad er 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Sundhedstilstanden for en population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Klinisk og brugeroplevet kvalitet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Omkostninger per </a:t>
            </a:r>
            <a:r>
              <a:rPr lang="da-DK" altLang="da-DK" sz="19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</a:t>
            </a: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tse1.mm.bing.net/th?&amp;id=OIP.M34276adf5b6322aab9211f71915c5e23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289548" cy="30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4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Hvad tog vi med hjem? 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Kvalitetsudvikling kræver: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rette værktøjskasse 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fx driverdiagram, PDCA,  variansanalyse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 – hvad siger borgeren/patienten/kunden?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transparens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endParaRPr lang="da-DK" altLang="da-DK" sz="1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Viser 2CBECACC-7ED1-4B2F-9BDB-F1FC17BD5C9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8"/>
          <a:stretch/>
        </p:blipFill>
        <p:spPr bwMode="auto">
          <a:xfrm>
            <a:off x="4788024" y="3472542"/>
            <a:ext cx="3935259" cy="240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7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VOC</a:t>
            </a:r>
            <a:b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Voice of the </a:t>
            </a:r>
            <a:r>
              <a:rPr lang="da-D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endParaRPr lang="da-DK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 den brugeroplevede kvalitet løbende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 brugernes tilfredshed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Sammenhold variation med VOC</a:t>
            </a:r>
          </a:p>
        </p:txBody>
      </p:sp>
    </p:spTree>
    <p:extLst>
      <p:ext uri="{BB962C8B-B14F-4D97-AF65-F5344CB8AC3E}">
        <p14:creationId xmlns:p14="http://schemas.microsoft.com/office/powerpoint/2010/main" val="42884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transparens</a:t>
            </a:r>
            <a:endParaRPr lang="da-DK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Lloyd: 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Kender du dine data bedre end alle andre?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 du dine data til at identificere muligheder til at forbedre kvaliteten?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Deler du dine data åbent med alle andre? 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Medarbejdere, kolleger, borgere, pårørende? 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FF0000"/>
              </a:buClr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Konklusion: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transparens skaber kvalitetsforbedring uden at ændre standarder – alene ved at skabe fokus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endParaRPr lang="da-DK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Kvalitetsudvikling kræver lederskab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Borgeren i centrum – hvad vil vi forbedre for borgeren? 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Tænk stort – start </a:t>
            </a: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småt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Kvalitetsudvikling kræver vedholdenhed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har alle to jobs: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”Do </a:t>
            </a: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a-DK" altLang="da-DK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a-DK" altLang="da-DK" sz="1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080120"/>
          </a:xfrm>
        </p:spPr>
        <p:txBody>
          <a:bodyPr>
            <a:normAutofit/>
          </a:bodyPr>
          <a:lstStyle/>
          <a:p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Hvad håber vi I tager med hjem? 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056784" cy="3816424"/>
          </a:xfrm>
        </p:spPr>
        <p:txBody>
          <a:bodyPr>
            <a:normAutofit/>
          </a:bodyPr>
          <a:lstStyle/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 oplever at være en del af et hold, der arbejder med kvalitetsudvikling på tværs – og med samme metode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Indsigt i værktøjskassen, mod på at bruge den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Ideer til hvor I kan arbejde med kvalitetsudvikling og </a:t>
            </a:r>
            <a:r>
              <a:rPr lang="da-DK" altLang="da-DK" sz="19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19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a-DK" altLang="da-DK" sz="1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Nye kolleger, der kan hjælpe jer i gang</a:t>
            </a:r>
          </a:p>
          <a:p>
            <a:pPr marL="249238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249238" algn="l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da-DK" altLang="da-DK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Skb_skabelon</Template>
  <TotalTime>297</TotalTime>
  <Words>273</Words>
  <Application>Microsoft Office PowerPoint</Application>
  <PresentationFormat>Skærmshow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Skb_skabelon</vt:lpstr>
      <vt:lpstr>Triple Aim</vt:lpstr>
      <vt:lpstr>Hvorfor Triple Aim? </vt:lpstr>
      <vt:lpstr>Hvad er Triple Aim? </vt:lpstr>
      <vt:lpstr>Hvad tog vi med hjem? </vt:lpstr>
      <vt:lpstr>VOC Voice of the customer</vt:lpstr>
      <vt:lpstr>Data transparens</vt:lpstr>
      <vt:lpstr>Leadership</vt:lpstr>
      <vt:lpstr>Hvad håber vi I tager med hjem? </vt:lpstr>
    </vt:vector>
  </TitlesOfParts>
  <Company>Skanderborg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tuwavi</dc:creator>
  <cp:lastModifiedBy>tuwavi</cp:lastModifiedBy>
  <cp:revision>30</cp:revision>
  <dcterms:created xsi:type="dcterms:W3CDTF">2015-06-24T12:09:09Z</dcterms:created>
  <dcterms:modified xsi:type="dcterms:W3CDTF">2015-10-05T19:51:56Z</dcterms:modified>
</cp:coreProperties>
</file>