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0"/>
  </p:handoutMasterIdLst>
  <p:sldIdLst>
    <p:sldId id="256" r:id="rId2"/>
    <p:sldId id="257" r:id="rId3"/>
    <p:sldId id="258" r:id="rId4"/>
    <p:sldId id="259" r:id="rId5"/>
    <p:sldId id="260" r:id="rId6"/>
    <p:sldId id="265" r:id="rId7"/>
    <p:sldId id="266" r:id="rId8"/>
    <p:sldId id="267" r:id="rId9"/>
  </p:sldIdLst>
  <p:sldSz cx="9144000" cy="6858000" type="screen4x3"/>
  <p:notesSz cx="6858000" cy="9144000"/>
  <p:custDataLst>
    <p:tags r:id="rId11"/>
  </p:custDataLst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0033"/>
    <a:srgbClr val="94BE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emlayout 2 - Marker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3" d="100"/>
          <a:sy n="73" d="100"/>
        </p:scale>
        <p:origin x="-1076" y="-13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92" d="100"/>
          <a:sy n="92" d="100"/>
        </p:scale>
        <p:origin x="-3780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08A6DFF-1BA8-4E4F-9DC8-3FC758D23180}" type="doc">
      <dgm:prSet loTypeId="urn:microsoft.com/office/officeart/2005/8/layout/cycle8" loCatId="cycle" qsTypeId="urn:microsoft.com/office/officeart/2005/8/quickstyle/simple1" qsCatId="simple" csTypeId="urn:microsoft.com/office/officeart/2005/8/colors/colorful1" csCatId="colorful" phldr="1"/>
      <dgm:spPr/>
    </dgm:pt>
    <dgm:pt modelId="{1ADC5757-8668-452D-8930-3778A62DFAF9}" type="pres">
      <dgm:prSet presAssocID="{308A6DFF-1BA8-4E4F-9DC8-3FC758D23180}" presName="compositeShape" presStyleCnt="0">
        <dgm:presLayoutVars>
          <dgm:chMax val="7"/>
          <dgm:dir/>
          <dgm:resizeHandles val="exact"/>
        </dgm:presLayoutVars>
      </dgm:prSet>
      <dgm:spPr/>
    </dgm:pt>
  </dgm:ptLst>
  <dgm:cxnLst>
    <dgm:cxn modelId="{C11A0B26-FE64-41BC-B5E2-9FC8AE885946}" type="presOf" srcId="{308A6DFF-1BA8-4E4F-9DC8-3FC758D23180}" destId="{1ADC5757-8668-452D-8930-3778A62DFAF9}" srcOrd="0" destOrd="0" presId="urn:microsoft.com/office/officeart/2005/8/layout/cycle8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13BFB0B-E147-4A7F-B2AA-6ED92A91D0FC}" type="doc">
      <dgm:prSet loTypeId="urn:microsoft.com/office/officeart/2005/8/layout/cycle8" loCatId="cycle" qsTypeId="urn:microsoft.com/office/officeart/2005/8/quickstyle/simple1" qsCatId="simple" csTypeId="urn:microsoft.com/office/officeart/2005/8/colors/colorful1" csCatId="colorful" phldr="1"/>
      <dgm:spPr/>
    </dgm:pt>
    <dgm:pt modelId="{D0323C10-F22A-4AAB-97E2-BD529EFC1CED}">
      <dgm:prSet phldrT="[Tekst]"/>
      <dgm:spPr/>
      <dgm:t>
        <a:bodyPr/>
        <a:lstStyle/>
        <a:p>
          <a:r>
            <a:rPr lang="da-DK" dirty="0" smtClean="0"/>
            <a:t>Fokus på familiens trivsel</a:t>
          </a:r>
          <a:endParaRPr lang="da-DK" dirty="0"/>
        </a:p>
      </dgm:t>
    </dgm:pt>
    <dgm:pt modelId="{265C20BE-E8A9-44E7-9317-EB173CFFE636}" type="parTrans" cxnId="{2C60C037-013B-4EED-881B-3C67797A0103}">
      <dgm:prSet/>
      <dgm:spPr/>
      <dgm:t>
        <a:bodyPr/>
        <a:lstStyle/>
        <a:p>
          <a:endParaRPr lang="da-DK"/>
        </a:p>
      </dgm:t>
    </dgm:pt>
    <dgm:pt modelId="{84090472-7ADA-486F-9089-DA0DAC4A344C}" type="sibTrans" cxnId="{2C60C037-013B-4EED-881B-3C67797A0103}">
      <dgm:prSet/>
      <dgm:spPr/>
      <dgm:t>
        <a:bodyPr/>
        <a:lstStyle/>
        <a:p>
          <a:endParaRPr lang="da-DK"/>
        </a:p>
      </dgm:t>
    </dgm:pt>
    <dgm:pt modelId="{F152B26F-B85E-41E7-8BAC-5DD63566512D}">
      <dgm:prSet phldrT="[Tekst]"/>
      <dgm:spPr/>
      <dgm:t>
        <a:bodyPr/>
        <a:lstStyle/>
        <a:p>
          <a:r>
            <a:rPr lang="da-DK" dirty="0" smtClean="0"/>
            <a:t>Fokus på hjælpe-systemer</a:t>
          </a:r>
          <a:endParaRPr lang="da-DK" dirty="0"/>
        </a:p>
      </dgm:t>
    </dgm:pt>
    <dgm:pt modelId="{DADC29C7-BF8C-48EC-90E5-71FD7EB1061A}" type="parTrans" cxnId="{36819E42-71AC-4128-AAF4-BD79EC781EDC}">
      <dgm:prSet/>
      <dgm:spPr/>
      <dgm:t>
        <a:bodyPr/>
        <a:lstStyle/>
        <a:p>
          <a:endParaRPr lang="da-DK"/>
        </a:p>
      </dgm:t>
    </dgm:pt>
    <dgm:pt modelId="{F2BCEE52-F7F5-409B-A736-97B6462938D9}" type="sibTrans" cxnId="{36819E42-71AC-4128-AAF4-BD79EC781EDC}">
      <dgm:prSet/>
      <dgm:spPr/>
      <dgm:t>
        <a:bodyPr/>
        <a:lstStyle/>
        <a:p>
          <a:endParaRPr lang="da-DK"/>
        </a:p>
      </dgm:t>
    </dgm:pt>
    <dgm:pt modelId="{76FAF104-588E-4840-A686-599F1F0663FD}">
      <dgm:prSet phldrT="[Tekst]"/>
      <dgm:spPr/>
      <dgm:t>
        <a:bodyPr/>
        <a:lstStyle/>
        <a:p>
          <a:r>
            <a:rPr lang="da-DK" dirty="0" smtClean="0"/>
            <a:t>Fokus på barnet</a:t>
          </a:r>
          <a:endParaRPr lang="da-DK" dirty="0"/>
        </a:p>
      </dgm:t>
    </dgm:pt>
    <dgm:pt modelId="{DC68F5EC-E7CD-4D36-A82E-E7AE70A4BB14}" type="parTrans" cxnId="{EC027AFC-5417-48B5-9E16-C519DCFF4CDD}">
      <dgm:prSet/>
      <dgm:spPr/>
      <dgm:t>
        <a:bodyPr/>
        <a:lstStyle/>
        <a:p>
          <a:endParaRPr lang="da-DK"/>
        </a:p>
      </dgm:t>
    </dgm:pt>
    <dgm:pt modelId="{88E33BDF-98C9-4A87-9BCE-25E8DEDEDC88}" type="sibTrans" cxnId="{EC027AFC-5417-48B5-9E16-C519DCFF4CDD}">
      <dgm:prSet/>
      <dgm:spPr/>
      <dgm:t>
        <a:bodyPr/>
        <a:lstStyle/>
        <a:p>
          <a:endParaRPr lang="da-DK"/>
        </a:p>
      </dgm:t>
    </dgm:pt>
    <dgm:pt modelId="{07BD4400-F6CA-47BE-9A7A-BE6A72B04990}">
      <dgm:prSet/>
      <dgm:spPr/>
      <dgm:t>
        <a:bodyPr/>
        <a:lstStyle/>
        <a:p>
          <a:r>
            <a:rPr lang="da-DK" dirty="0" smtClean="0"/>
            <a:t>Fokus på pårørende</a:t>
          </a:r>
          <a:endParaRPr lang="da-DK" dirty="0"/>
        </a:p>
      </dgm:t>
    </dgm:pt>
    <dgm:pt modelId="{14568616-43DC-46AF-8CBE-3B005AA553BC}" type="parTrans" cxnId="{C8948E29-70CA-4180-B999-1D3125509388}">
      <dgm:prSet/>
      <dgm:spPr/>
      <dgm:t>
        <a:bodyPr/>
        <a:lstStyle/>
        <a:p>
          <a:endParaRPr lang="da-DK"/>
        </a:p>
      </dgm:t>
    </dgm:pt>
    <dgm:pt modelId="{D2526187-F838-48D1-8CE1-18396CEC39BA}" type="sibTrans" cxnId="{C8948E29-70CA-4180-B999-1D3125509388}">
      <dgm:prSet/>
      <dgm:spPr/>
      <dgm:t>
        <a:bodyPr/>
        <a:lstStyle/>
        <a:p>
          <a:endParaRPr lang="da-DK"/>
        </a:p>
      </dgm:t>
    </dgm:pt>
    <dgm:pt modelId="{583BF3DA-6633-42D4-9968-7B35411FE64C}">
      <dgm:prSet/>
      <dgm:spPr/>
      <dgm:t>
        <a:bodyPr/>
        <a:lstStyle/>
        <a:p>
          <a:r>
            <a:rPr lang="da-DK" dirty="0" smtClean="0"/>
            <a:t>Fokus på sygdom og tab</a:t>
          </a:r>
          <a:endParaRPr lang="da-DK" dirty="0"/>
        </a:p>
      </dgm:t>
    </dgm:pt>
    <dgm:pt modelId="{2C44FCC9-0484-4779-8C36-96440CD053FE}" type="parTrans" cxnId="{04FBCD37-838D-410F-9D74-CAAA72C992C8}">
      <dgm:prSet/>
      <dgm:spPr/>
      <dgm:t>
        <a:bodyPr/>
        <a:lstStyle/>
        <a:p>
          <a:endParaRPr lang="da-DK"/>
        </a:p>
      </dgm:t>
    </dgm:pt>
    <dgm:pt modelId="{9B9DDFAE-E98A-4383-8DF7-4FB808B706E7}" type="sibTrans" cxnId="{04FBCD37-838D-410F-9D74-CAAA72C992C8}">
      <dgm:prSet/>
      <dgm:spPr/>
      <dgm:t>
        <a:bodyPr/>
        <a:lstStyle/>
        <a:p>
          <a:endParaRPr lang="da-DK"/>
        </a:p>
      </dgm:t>
    </dgm:pt>
    <dgm:pt modelId="{8DEDA8EE-0AFB-4C9E-9C8A-914A67045097}" type="pres">
      <dgm:prSet presAssocID="{E13BFB0B-E147-4A7F-B2AA-6ED92A91D0FC}" presName="compositeShape" presStyleCnt="0">
        <dgm:presLayoutVars>
          <dgm:chMax val="7"/>
          <dgm:dir/>
          <dgm:resizeHandles val="exact"/>
        </dgm:presLayoutVars>
      </dgm:prSet>
      <dgm:spPr/>
    </dgm:pt>
    <dgm:pt modelId="{550B1F9C-BBAF-4325-914B-FFEB298DECAC}" type="pres">
      <dgm:prSet presAssocID="{E13BFB0B-E147-4A7F-B2AA-6ED92A91D0FC}" presName="wedge1" presStyleLbl="node1" presStyleIdx="0" presStyleCnt="5"/>
      <dgm:spPr/>
      <dgm:t>
        <a:bodyPr/>
        <a:lstStyle/>
        <a:p>
          <a:endParaRPr lang="da-DK"/>
        </a:p>
      </dgm:t>
    </dgm:pt>
    <dgm:pt modelId="{B80D2CED-D0A0-470C-8925-B851E633FDF3}" type="pres">
      <dgm:prSet presAssocID="{E13BFB0B-E147-4A7F-B2AA-6ED92A91D0FC}" presName="dummy1a" presStyleCnt="0"/>
      <dgm:spPr/>
    </dgm:pt>
    <dgm:pt modelId="{02644C67-8A10-406C-9C31-96AF3E90E3F4}" type="pres">
      <dgm:prSet presAssocID="{E13BFB0B-E147-4A7F-B2AA-6ED92A91D0FC}" presName="dummy1b" presStyleCnt="0"/>
      <dgm:spPr/>
    </dgm:pt>
    <dgm:pt modelId="{78A0B87A-3522-4534-ACC6-F85884C991A0}" type="pres">
      <dgm:prSet presAssocID="{E13BFB0B-E147-4A7F-B2AA-6ED92A91D0FC}" presName="wedge1Tx" presStyleLbl="node1" presStyleIdx="0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da-DK"/>
        </a:p>
      </dgm:t>
    </dgm:pt>
    <dgm:pt modelId="{45B918DE-930D-427D-B9B0-DA0C616D73CA}" type="pres">
      <dgm:prSet presAssocID="{E13BFB0B-E147-4A7F-B2AA-6ED92A91D0FC}" presName="wedge2" presStyleLbl="node1" presStyleIdx="1" presStyleCnt="5"/>
      <dgm:spPr/>
      <dgm:t>
        <a:bodyPr/>
        <a:lstStyle/>
        <a:p>
          <a:endParaRPr lang="da-DK"/>
        </a:p>
      </dgm:t>
    </dgm:pt>
    <dgm:pt modelId="{6D97A382-75E5-40D8-B788-D85FA993B1C9}" type="pres">
      <dgm:prSet presAssocID="{E13BFB0B-E147-4A7F-B2AA-6ED92A91D0FC}" presName="dummy2a" presStyleCnt="0"/>
      <dgm:spPr/>
    </dgm:pt>
    <dgm:pt modelId="{8E9F3912-5EC7-4259-9228-48896FA244E9}" type="pres">
      <dgm:prSet presAssocID="{E13BFB0B-E147-4A7F-B2AA-6ED92A91D0FC}" presName="dummy2b" presStyleCnt="0"/>
      <dgm:spPr/>
    </dgm:pt>
    <dgm:pt modelId="{A904B2E4-92B9-4937-958D-03E2C2BAF05C}" type="pres">
      <dgm:prSet presAssocID="{E13BFB0B-E147-4A7F-B2AA-6ED92A91D0FC}" presName="wedge2Tx" presStyleLbl="node1" presStyleIdx="1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da-DK"/>
        </a:p>
      </dgm:t>
    </dgm:pt>
    <dgm:pt modelId="{70F7994E-7FAF-4AF8-9D62-2BE04A76B4CA}" type="pres">
      <dgm:prSet presAssocID="{E13BFB0B-E147-4A7F-B2AA-6ED92A91D0FC}" presName="wedge3" presStyleLbl="node1" presStyleIdx="2" presStyleCnt="5"/>
      <dgm:spPr/>
      <dgm:t>
        <a:bodyPr/>
        <a:lstStyle/>
        <a:p>
          <a:endParaRPr lang="da-DK"/>
        </a:p>
      </dgm:t>
    </dgm:pt>
    <dgm:pt modelId="{18355AC4-AD49-4F88-8F77-51C6B3E43E5C}" type="pres">
      <dgm:prSet presAssocID="{E13BFB0B-E147-4A7F-B2AA-6ED92A91D0FC}" presName="dummy3a" presStyleCnt="0"/>
      <dgm:spPr/>
    </dgm:pt>
    <dgm:pt modelId="{2E8DFE8A-35A7-4162-83B2-5F6491B3C42A}" type="pres">
      <dgm:prSet presAssocID="{E13BFB0B-E147-4A7F-B2AA-6ED92A91D0FC}" presName="dummy3b" presStyleCnt="0"/>
      <dgm:spPr/>
    </dgm:pt>
    <dgm:pt modelId="{400E7C26-7A82-422D-87F1-DAE13227C59A}" type="pres">
      <dgm:prSet presAssocID="{E13BFB0B-E147-4A7F-B2AA-6ED92A91D0FC}" presName="wedge3Tx" presStyleLbl="node1" presStyleIdx="2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da-DK"/>
        </a:p>
      </dgm:t>
    </dgm:pt>
    <dgm:pt modelId="{BF254AE5-7A38-469C-B2F4-57B38165D4A0}" type="pres">
      <dgm:prSet presAssocID="{E13BFB0B-E147-4A7F-B2AA-6ED92A91D0FC}" presName="wedge4" presStyleLbl="node1" presStyleIdx="3" presStyleCnt="5"/>
      <dgm:spPr/>
      <dgm:t>
        <a:bodyPr/>
        <a:lstStyle/>
        <a:p>
          <a:endParaRPr lang="da-DK"/>
        </a:p>
      </dgm:t>
    </dgm:pt>
    <dgm:pt modelId="{11D149F8-9F4D-4AEB-A1AB-29132E0E72A2}" type="pres">
      <dgm:prSet presAssocID="{E13BFB0B-E147-4A7F-B2AA-6ED92A91D0FC}" presName="dummy4a" presStyleCnt="0"/>
      <dgm:spPr/>
    </dgm:pt>
    <dgm:pt modelId="{89D63414-9400-4775-BA12-C679A486D5BE}" type="pres">
      <dgm:prSet presAssocID="{E13BFB0B-E147-4A7F-B2AA-6ED92A91D0FC}" presName="dummy4b" presStyleCnt="0"/>
      <dgm:spPr/>
    </dgm:pt>
    <dgm:pt modelId="{D4A66FCA-A979-4ADE-A2C0-0EC449594A85}" type="pres">
      <dgm:prSet presAssocID="{E13BFB0B-E147-4A7F-B2AA-6ED92A91D0FC}" presName="wedge4Tx" presStyleLbl="node1" presStyleIdx="3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da-DK"/>
        </a:p>
      </dgm:t>
    </dgm:pt>
    <dgm:pt modelId="{BCD23147-8418-46A6-8086-78F3F1721BCA}" type="pres">
      <dgm:prSet presAssocID="{E13BFB0B-E147-4A7F-B2AA-6ED92A91D0FC}" presName="wedge5" presStyleLbl="node1" presStyleIdx="4" presStyleCnt="5"/>
      <dgm:spPr/>
      <dgm:t>
        <a:bodyPr/>
        <a:lstStyle/>
        <a:p>
          <a:endParaRPr lang="da-DK"/>
        </a:p>
      </dgm:t>
    </dgm:pt>
    <dgm:pt modelId="{21045786-43C6-4985-AAD8-5DE34C57FEE6}" type="pres">
      <dgm:prSet presAssocID="{E13BFB0B-E147-4A7F-B2AA-6ED92A91D0FC}" presName="dummy5a" presStyleCnt="0"/>
      <dgm:spPr/>
    </dgm:pt>
    <dgm:pt modelId="{DB108A7E-4FB1-40C2-844B-164D4DC1E3D2}" type="pres">
      <dgm:prSet presAssocID="{E13BFB0B-E147-4A7F-B2AA-6ED92A91D0FC}" presName="dummy5b" presStyleCnt="0"/>
      <dgm:spPr/>
    </dgm:pt>
    <dgm:pt modelId="{B9619CE7-7355-489E-9CA7-CBF087518044}" type="pres">
      <dgm:prSet presAssocID="{E13BFB0B-E147-4A7F-B2AA-6ED92A91D0FC}" presName="wedge5Tx" presStyleLbl="node1" presStyleIdx="4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da-DK"/>
        </a:p>
      </dgm:t>
    </dgm:pt>
    <dgm:pt modelId="{833967AC-06D1-4960-B2A6-700E0D1FEC6C}" type="pres">
      <dgm:prSet presAssocID="{84090472-7ADA-486F-9089-DA0DAC4A344C}" presName="arrowWedge1" presStyleLbl="fgSibTrans2D1" presStyleIdx="0" presStyleCnt="5"/>
      <dgm:spPr/>
    </dgm:pt>
    <dgm:pt modelId="{76E303D4-A381-4836-9881-4E7FCCA62A1D}" type="pres">
      <dgm:prSet presAssocID="{D2526187-F838-48D1-8CE1-18396CEC39BA}" presName="arrowWedge2" presStyleLbl="fgSibTrans2D1" presStyleIdx="1" presStyleCnt="5"/>
      <dgm:spPr/>
    </dgm:pt>
    <dgm:pt modelId="{4433AB8A-109E-4369-8BC5-645C96C463E8}" type="pres">
      <dgm:prSet presAssocID="{9B9DDFAE-E98A-4383-8DF7-4FB808B706E7}" presName="arrowWedge3" presStyleLbl="fgSibTrans2D1" presStyleIdx="2" presStyleCnt="5"/>
      <dgm:spPr/>
    </dgm:pt>
    <dgm:pt modelId="{856C4480-39F6-46BB-9FEE-DAABA21268E2}" type="pres">
      <dgm:prSet presAssocID="{F2BCEE52-F7F5-409B-A736-97B6462938D9}" presName="arrowWedge4" presStyleLbl="fgSibTrans2D1" presStyleIdx="3" presStyleCnt="5"/>
      <dgm:spPr/>
    </dgm:pt>
    <dgm:pt modelId="{CD50EAE0-4302-4C9D-82AD-3D8CEE3F79AB}" type="pres">
      <dgm:prSet presAssocID="{88E33BDF-98C9-4A87-9BCE-25E8DEDEDC88}" presName="arrowWedge5" presStyleLbl="fgSibTrans2D1" presStyleIdx="4" presStyleCnt="5"/>
      <dgm:spPr/>
    </dgm:pt>
  </dgm:ptLst>
  <dgm:cxnLst>
    <dgm:cxn modelId="{67168C1C-1186-4209-BF9C-555C8C1C83BB}" type="presOf" srcId="{76FAF104-588E-4840-A686-599F1F0663FD}" destId="{BCD23147-8418-46A6-8086-78F3F1721BCA}" srcOrd="0" destOrd="0" presId="urn:microsoft.com/office/officeart/2005/8/layout/cycle8"/>
    <dgm:cxn modelId="{586B301F-05DC-4A9E-B0FF-D7AF43D90BAC}" type="presOf" srcId="{07BD4400-F6CA-47BE-9A7A-BE6A72B04990}" destId="{45B918DE-930D-427D-B9B0-DA0C616D73CA}" srcOrd="0" destOrd="0" presId="urn:microsoft.com/office/officeart/2005/8/layout/cycle8"/>
    <dgm:cxn modelId="{2C60C037-013B-4EED-881B-3C67797A0103}" srcId="{E13BFB0B-E147-4A7F-B2AA-6ED92A91D0FC}" destId="{D0323C10-F22A-4AAB-97E2-BD529EFC1CED}" srcOrd="0" destOrd="0" parTransId="{265C20BE-E8A9-44E7-9317-EB173CFFE636}" sibTransId="{84090472-7ADA-486F-9089-DA0DAC4A344C}"/>
    <dgm:cxn modelId="{36819E42-71AC-4128-AAF4-BD79EC781EDC}" srcId="{E13BFB0B-E147-4A7F-B2AA-6ED92A91D0FC}" destId="{F152B26F-B85E-41E7-8BAC-5DD63566512D}" srcOrd="3" destOrd="0" parTransId="{DADC29C7-BF8C-48EC-90E5-71FD7EB1061A}" sibTransId="{F2BCEE52-F7F5-409B-A736-97B6462938D9}"/>
    <dgm:cxn modelId="{7511983E-C529-423F-94D9-48187A997A83}" type="presOf" srcId="{76FAF104-588E-4840-A686-599F1F0663FD}" destId="{B9619CE7-7355-489E-9CA7-CBF087518044}" srcOrd="1" destOrd="0" presId="urn:microsoft.com/office/officeart/2005/8/layout/cycle8"/>
    <dgm:cxn modelId="{2452C9C9-D2E3-4B04-B1AC-CF1246D2B9E3}" type="presOf" srcId="{D0323C10-F22A-4AAB-97E2-BD529EFC1CED}" destId="{78A0B87A-3522-4534-ACC6-F85884C991A0}" srcOrd="1" destOrd="0" presId="urn:microsoft.com/office/officeart/2005/8/layout/cycle8"/>
    <dgm:cxn modelId="{04FBCD37-838D-410F-9D74-CAAA72C992C8}" srcId="{E13BFB0B-E147-4A7F-B2AA-6ED92A91D0FC}" destId="{583BF3DA-6633-42D4-9968-7B35411FE64C}" srcOrd="2" destOrd="0" parTransId="{2C44FCC9-0484-4779-8C36-96440CD053FE}" sibTransId="{9B9DDFAE-E98A-4383-8DF7-4FB808B706E7}"/>
    <dgm:cxn modelId="{0F092961-A639-4AD4-B181-03F660CC8B86}" type="presOf" srcId="{F152B26F-B85E-41E7-8BAC-5DD63566512D}" destId="{D4A66FCA-A979-4ADE-A2C0-0EC449594A85}" srcOrd="1" destOrd="0" presId="urn:microsoft.com/office/officeart/2005/8/layout/cycle8"/>
    <dgm:cxn modelId="{EC027AFC-5417-48B5-9E16-C519DCFF4CDD}" srcId="{E13BFB0B-E147-4A7F-B2AA-6ED92A91D0FC}" destId="{76FAF104-588E-4840-A686-599F1F0663FD}" srcOrd="4" destOrd="0" parTransId="{DC68F5EC-E7CD-4D36-A82E-E7AE70A4BB14}" sibTransId="{88E33BDF-98C9-4A87-9BCE-25E8DEDEDC88}"/>
    <dgm:cxn modelId="{AC63D433-82AD-4998-9CB7-6F9FDBB87E52}" type="presOf" srcId="{583BF3DA-6633-42D4-9968-7B35411FE64C}" destId="{70F7994E-7FAF-4AF8-9D62-2BE04A76B4CA}" srcOrd="0" destOrd="0" presId="urn:microsoft.com/office/officeart/2005/8/layout/cycle8"/>
    <dgm:cxn modelId="{6021A04C-E248-48AB-BCFC-CE8C297285A3}" type="presOf" srcId="{07BD4400-F6CA-47BE-9A7A-BE6A72B04990}" destId="{A904B2E4-92B9-4937-958D-03E2C2BAF05C}" srcOrd="1" destOrd="0" presId="urn:microsoft.com/office/officeart/2005/8/layout/cycle8"/>
    <dgm:cxn modelId="{C6B79740-6A0F-43F1-BB51-F0B87012E021}" type="presOf" srcId="{F152B26F-B85E-41E7-8BAC-5DD63566512D}" destId="{BF254AE5-7A38-469C-B2F4-57B38165D4A0}" srcOrd="0" destOrd="0" presId="urn:microsoft.com/office/officeart/2005/8/layout/cycle8"/>
    <dgm:cxn modelId="{47E01705-E6D8-41C8-8A48-8421A947FCB8}" type="presOf" srcId="{E13BFB0B-E147-4A7F-B2AA-6ED92A91D0FC}" destId="{8DEDA8EE-0AFB-4C9E-9C8A-914A67045097}" srcOrd="0" destOrd="0" presId="urn:microsoft.com/office/officeart/2005/8/layout/cycle8"/>
    <dgm:cxn modelId="{D46F9D0B-2EFB-4316-ADB2-9AE0CE912E12}" type="presOf" srcId="{D0323C10-F22A-4AAB-97E2-BD529EFC1CED}" destId="{550B1F9C-BBAF-4325-914B-FFEB298DECAC}" srcOrd="0" destOrd="0" presId="urn:microsoft.com/office/officeart/2005/8/layout/cycle8"/>
    <dgm:cxn modelId="{C8948E29-70CA-4180-B999-1D3125509388}" srcId="{E13BFB0B-E147-4A7F-B2AA-6ED92A91D0FC}" destId="{07BD4400-F6CA-47BE-9A7A-BE6A72B04990}" srcOrd="1" destOrd="0" parTransId="{14568616-43DC-46AF-8CBE-3B005AA553BC}" sibTransId="{D2526187-F838-48D1-8CE1-18396CEC39BA}"/>
    <dgm:cxn modelId="{62A10595-E660-4BB4-945A-9C469E2A5609}" type="presOf" srcId="{583BF3DA-6633-42D4-9968-7B35411FE64C}" destId="{400E7C26-7A82-422D-87F1-DAE13227C59A}" srcOrd="1" destOrd="0" presId="urn:microsoft.com/office/officeart/2005/8/layout/cycle8"/>
    <dgm:cxn modelId="{FA6475BE-9B19-4F6F-AAAB-2764C1378E2D}" type="presParOf" srcId="{8DEDA8EE-0AFB-4C9E-9C8A-914A67045097}" destId="{550B1F9C-BBAF-4325-914B-FFEB298DECAC}" srcOrd="0" destOrd="0" presId="urn:microsoft.com/office/officeart/2005/8/layout/cycle8"/>
    <dgm:cxn modelId="{8A1FAC27-49B3-40B1-BB12-0E217AE47A2D}" type="presParOf" srcId="{8DEDA8EE-0AFB-4C9E-9C8A-914A67045097}" destId="{B80D2CED-D0A0-470C-8925-B851E633FDF3}" srcOrd="1" destOrd="0" presId="urn:microsoft.com/office/officeart/2005/8/layout/cycle8"/>
    <dgm:cxn modelId="{1329248B-613E-44AF-8231-D7B63F432F72}" type="presParOf" srcId="{8DEDA8EE-0AFB-4C9E-9C8A-914A67045097}" destId="{02644C67-8A10-406C-9C31-96AF3E90E3F4}" srcOrd="2" destOrd="0" presId="urn:microsoft.com/office/officeart/2005/8/layout/cycle8"/>
    <dgm:cxn modelId="{3919BAF2-333E-4197-8CCE-BC1B3A985C10}" type="presParOf" srcId="{8DEDA8EE-0AFB-4C9E-9C8A-914A67045097}" destId="{78A0B87A-3522-4534-ACC6-F85884C991A0}" srcOrd="3" destOrd="0" presId="urn:microsoft.com/office/officeart/2005/8/layout/cycle8"/>
    <dgm:cxn modelId="{2C1B2078-CE1B-404D-8E83-F0A2CE088F9F}" type="presParOf" srcId="{8DEDA8EE-0AFB-4C9E-9C8A-914A67045097}" destId="{45B918DE-930D-427D-B9B0-DA0C616D73CA}" srcOrd="4" destOrd="0" presId="urn:microsoft.com/office/officeart/2005/8/layout/cycle8"/>
    <dgm:cxn modelId="{2F3033F8-7F38-4DBD-810F-DCC49A2CF1EB}" type="presParOf" srcId="{8DEDA8EE-0AFB-4C9E-9C8A-914A67045097}" destId="{6D97A382-75E5-40D8-B788-D85FA993B1C9}" srcOrd="5" destOrd="0" presId="urn:microsoft.com/office/officeart/2005/8/layout/cycle8"/>
    <dgm:cxn modelId="{32E187DD-CD28-4B53-B7FF-850B3A4EA420}" type="presParOf" srcId="{8DEDA8EE-0AFB-4C9E-9C8A-914A67045097}" destId="{8E9F3912-5EC7-4259-9228-48896FA244E9}" srcOrd="6" destOrd="0" presId="urn:microsoft.com/office/officeart/2005/8/layout/cycle8"/>
    <dgm:cxn modelId="{3F0AF537-23F6-4E9B-BEEB-E3051B7FF977}" type="presParOf" srcId="{8DEDA8EE-0AFB-4C9E-9C8A-914A67045097}" destId="{A904B2E4-92B9-4937-958D-03E2C2BAF05C}" srcOrd="7" destOrd="0" presId="urn:microsoft.com/office/officeart/2005/8/layout/cycle8"/>
    <dgm:cxn modelId="{F6842210-DB53-47F4-8F15-03CD189DE538}" type="presParOf" srcId="{8DEDA8EE-0AFB-4C9E-9C8A-914A67045097}" destId="{70F7994E-7FAF-4AF8-9D62-2BE04A76B4CA}" srcOrd="8" destOrd="0" presId="urn:microsoft.com/office/officeart/2005/8/layout/cycle8"/>
    <dgm:cxn modelId="{44282D66-8B9B-4934-AC3A-B82728099BAC}" type="presParOf" srcId="{8DEDA8EE-0AFB-4C9E-9C8A-914A67045097}" destId="{18355AC4-AD49-4F88-8F77-51C6B3E43E5C}" srcOrd="9" destOrd="0" presId="urn:microsoft.com/office/officeart/2005/8/layout/cycle8"/>
    <dgm:cxn modelId="{9A8C0BB8-B63B-461A-8143-7FE0174DF420}" type="presParOf" srcId="{8DEDA8EE-0AFB-4C9E-9C8A-914A67045097}" destId="{2E8DFE8A-35A7-4162-83B2-5F6491B3C42A}" srcOrd="10" destOrd="0" presId="urn:microsoft.com/office/officeart/2005/8/layout/cycle8"/>
    <dgm:cxn modelId="{33AA7DEE-41FD-42CB-B46B-FD2DF25B86AB}" type="presParOf" srcId="{8DEDA8EE-0AFB-4C9E-9C8A-914A67045097}" destId="{400E7C26-7A82-422D-87F1-DAE13227C59A}" srcOrd="11" destOrd="0" presId="urn:microsoft.com/office/officeart/2005/8/layout/cycle8"/>
    <dgm:cxn modelId="{F8200543-13E1-4FE7-B352-B67D30F81D01}" type="presParOf" srcId="{8DEDA8EE-0AFB-4C9E-9C8A-914A67045097}" destId="{BF254AE5-7A38-469C-B2F4-57B38165D4A0}" srcOrd="12" destOrd="0" presId="urn:microsoft.com/office/officeart/2005/8/layout/cycle8"/>
    <dgm:cxn modelId="{D790ED99-41A8-428D-9F0A-86012852F8E3}" type="presParOf" srcId="{8DEDA8EE-0AFB-4C9E-9C8A-914A67045097}" destId="{11D149F8-9F4D-4AEB-A1AB-29132E0E72A2}" srcOrd="13" destOrd="0" presId="urn:microsoft.com/office/officeart/2005/8/layout/cycle8"/>
    <dgm:cxn modelId="{76E5D39E-13E0-45F9-9C4E-69BBBDDAD12F}" type="presParOf" srcId="{8DEDA8EE-0AFB-4C9E-9C8A-914A67045097}" destId="{89D63414-9400-4775-BA12-C679A486D5BE}" srcOrd="14" destOrd="0" presId="urn:microsoft.com/office/officeart/2005/8/layout/cycle8"/>
    <dgm:cxn modelId="{30D8419E-96D1-4B1B-95DF-3DC6DA5C9422}" type="presParOf" srcId="{8DEDA8EE-0AFB-4C9E-9C8A-914A67045097}" destId="{D4A66FCA-A979-4ADE-A2C0-0EC449594A85}" srcOrd="15" destOrd="0" presId="urn:microsoft.com/office/officeart/2005/8/layout/cycle8"/>
    <dgm:cxn modelId="{88F796BB-23A5-4910-B6BA-65437944CB84}" type="presParOf" srcId="{8DEDA8EE-0AFB-4C9E-9C8A-914A67045097}" destId="{BCD23147-8418-46A6-8086-78F3F1721BCA}" srcOrd="16" destOrd="0" presId="urn:microsoft.com/office/officeart/2005/8/layout/cycle8"/>
    <dgm:cxn modelId="{27AB6C5E-FBA1-4819-957C-FAE4216C88B9}" type="presParOf" srcId="{8DEDA8EE-0AFB-4C9E-9C8A-914A67045097}" destId="{21045786-43C6-4985-AAD8-5DE34C57FEE6}" srcOrd="17" destOrd="0" presId="urn:microsoft.com/office/officeart/2005/8/layout/cycle8"/>
    <dgm:cxn modelId="{17FB8D4E-B654-4A84-A8C3-C22C603464B4}" type="presParOf" srcId="{8DEDA8EE-0AFB-4C9E-9C8A-914A67045097}" destId="{DB108A7E-4FB1-40C2-844B-164D4DC1E3D2}" srcOrd="18" destOrd="0" presId="urn:microsoft.com/office/officeart/2005/8/layout/cycle8"/>
    <dgm:cxn modelId="{924D7503-1684-44F9-B9EB-BA3F9813B533}" type="presParOf" srcId="{8DEDA8EE-0AFB-4C9E-9C8A-914A67045097}" destId="{B9619CE7-7355-489E-9CA7-CBF087518044}" srcOrd="19" destOrd="0" presId="urn:microsoft.com/office/officeart/2005/8/layout/cycle8"/>
    <dgm:cxn modelId="{4F83D800-0B24-4D79-99A2-CE90704BA109}" type="presParOf" srcId="{8DEDA8EE-0AFB-4C9E-9C8A-914A67045097}" destId="{833967AC-06D1-4960-B2A6-700E0D1FEC6C}" srcOrd="20" destOrd="0" presId="urn:microsoft.com/office/officeart/2005/8/layout/cycle8"/>
    <dgm:cxn modelId="{14CC6749-E559-4CD2-8C27-C6753A1FDF55}" type="presParOf" srcId="{8DEDA8EE-0AFB-4C9E-9C8A-914A67045097}" destId="{76E303D4-A381-4836-9881-4E7FCCA62A1D}" srcOrd="21" destOrd="0" presId="urn:microsoft.com/office/officeart/2005/8/layout/cycle8"/>
    <dgm:cxn modelId="{0F93473B-9604-46F5-B5F1-B46438503C26}" type="presParOf" srcId="{8DEDA8EE-0AFB-4C9E-9C8A-914A67045097}" destId="{4433AB8A-109E-4369-8BC5-645C96C463E8}" srcOrd="22" destOrd="0" presId="urn:microsoft.com/office/officeart/2005/8/layout/cycle8"/>
    <dgm:cxn modelId="{299783FB-63A1-4FC2-8AE8-57E5208396DE}" type="presParOf" srcId="{8DEDA8EE-0AFB-4C9E-9C8A-914A67045097}" destId="{856C4480-39F6-46BB-9FEE-DAABA21268E2}" srcOrd="23" destOrd="0" presId="urn:microsoft.com/office/officeart/2005/8/layout/cycle8"/>
    <dgm:cxn modelId="{A23D0AD2-6E08-4F5D-8242-D8EEDFB3EBC1}" type="presParOf" srcId="{8DEDA8EE-0AFB-4C9E-9C8A-914A67045097}" destId="{CD50EAE0-4302-4C9D-82AD-3D8CEE3F79AB}" srcOrd="24" destOrd="0" presId="urn:microsoft.com/office/officeart/2005/8/layout/cycle8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50B1F9C-BBAF-4325-914B-FFEB298DECAC}">
      <dsp:nvSpPr>
        <dsp:cNvPr id="0" name=""/>
        <dsp:cNvSpPr/>
      </dsp:nvSpPr>
      <dsp:spPr>
        <a:xfrm>
          <a:off x="961049" y="316467"/>
          <a:ext cx="4294557" cy="4294557"/>
        </a:xfrm>
        <a:prstGeom prst="pie">
          <a:avLst>
            <a:gd name="adj1" fmla="val 16200000"/>
            <a:gd name="adj2" fmla="val 2052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a-DK" sz="2000" kern="1200" dirty="0" smtClean="0"/>
            <a:t>Fokus på familiens trivsel</a:t>
          </a:r>
          <a:endParaRPr lang="da-DK" sz="2000" kern="1200" dirty="0"/>
        </a:p>
      </dsp:txBody>
      <dsp:txXfrm>
        <a:off x="3201377" y="1038362"/>
        <a:ext cx="1380393" cy="920262"/>
      </dsp:txXfrm>
    </dsp:sp>
    <dsp:sp modelId="{45B918DE-930D-427D-B9B0-DA0C616D73CA}">
      <dsp:nvSpPr>
        <dsp:cNvPr id="0" name=""/>
        <dsp:cNvSpPr/>
      </dsp:nvSpPr>
      <dsp:spPr>
        <a:xfrm>
          <a:off x="997860" y="430989"/>
          <a:ext cx="4294557" cy="4294557"/>
        </a:xfrm>
        <a:prstGeom prst="pie">
          <a:avLst>
            <a:gd name="adj1" fmla="val 20520000"/>
            <a:gd name="adj2" fmla="val 324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a-DK" sz="2000" kern="1200" dirty="0" smtClean="0"/>
            <a:t>Fokus på pårørende</a:t>
          </a:r>
          <a:endParaRPr lang="da-DK" sz="2000" kern="1200" dirty="0"/>
        </a:p>
      </dsp:txBody>
      <dsp:txXfrm>
        <a:off x="3763759" y="2393193"/>
        <a:ext cx="1278142" cy="1022513"/>
      </dsp:txXfrm>
    </dsp:sp>
    <dsp:sp modelId="{70F7994E-7FAF-4AF8-9D62-2BE04A76B4CA}">
      <dsp:nvSpPr>
        <dsp:cNvPr id="0" name=""/>
        <dsp:cNvSpPr/>
      </dsp:nvSpPr>
      <dsp:spPr>
        <a:xfrm>
          <a:off x="900721" y="501542"/>
          <a:ext cx="4294557" cy="4294557"/>
        </a:xfrm>
        <a:prstGeom prst="pie">
          <a:avLst>
            <a:gd name="adj1" fmla="val 3240000"/>
            <a:gd name="adj2" fmla="val 756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a-DK" sz="2000" kern="1200" dirty="0" smtClean="0"/>
            <a:t>Fokus på sygdom og tab</a:t>
          </a:r>
          <a:endParaRPr lang="da-DK" sz="2000" kern="1200" dirty="0"/>
        </a:p>
      </dsp:txBody>
      <dsp:txXfrm>
        <a:off x="2434491" y="3517958"/>
        <a:ext cx="1227016" cy="1124764"/>
      </dsp:txXfrm>
    </dsp:sp>
    <dsp:sp modelId="{BF254AE5-7A38-469C-B2F4-57B38165D4A0}">
      <dsp:nvSpPr>
        <dsp:cNvPr id="0" name=""/>
        <dsp:cNvSpPr/>
      </dsp:nvSpPr>
      <dsp:spPr>
        <a:xfrm>
          <a:off x="803582" y="430989"/>
          <a:ext cx="4294557" cy="4294557"/>
        </a:xfrm>
        <a:prstGeom prst="pie">
          <a:avLst>
            <a:gd name="adj1" fmla="val 7560000"/>
            <a:gd name="adj2" fmla="val 1188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a-DK" sz="2000" kern="1200" dirty="0" smtClean="0"/>
            <a:t>Fokus på hjælpe-systemer</a:t>
          </a:r>
          <a:endParaRPr lang="da-DK" sz="2000" kern="1200" dirty="0"/>
        </a:p>
      </dsp:txBody>
      <dsp:txXfrm>
        <a:off x="1054098" y="2393193"/>
        <a:ext cx="1278142" cy="1022513"/>
      </dsp:txXfrm>
    </dsp:sp>
    <dsp:sp modelId="{BCD23147-8418-46A6-8086-78F3F1721BCA}">
      <dsp:nvSpPr>
        <dsp:cNvPr id="0" name=""/>
        <dsp:cNvSpPr/>
      </dsp:nvSpPr>
      <dsp:spPr>
        <a:xfrm>
          <a:off x="840393" y="316467"/>
          <a:ext cx="4294557" cy="4294557"/>
        </a:xfrm>
        <a:prstGeom prst="pie">
          <a:avLst>
            <a:gd name="adj1" fmla="val 11880000"/>
            <a:gd name="adj2" fmla="val 1620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a-DK" sz="2000" kern="1200" dirty="0" smtClean="0"/>
            <a:t>Fokus på barnet</a:t>
          </a:r>
          <a:endParaRPr lang="da-DK" sz="2000" kern="1200" dirty="0"/>
        </a:p>
      </dsp:txBody>
      <dsp:txXfrm>
        <a:off x="1514229" y="1038362"/>
        <a:ext cx="1380393" cy="920262"/>
      </dsp:txXfrm>
    </dsp:sp>
    <dsp:sp modelId="{833967AC-06D1-4960-B2A6-700E0D1FEC6C}">
      <dsp:nvSpPr>
        <dsp:cNvPr id="0" name=""/>
        <dsp:cNvSpPr/>
      </dsp:nvSpPr>
      <dsp:spPr>
        <a:xfrm>
          <a:off x="694993" y="50614"/>
          <a:ext cx="4826264" cy="4826264"/>
        </a:xfrm>
        <a:prstGeom prst="circularArrow">
          <a:avLst>
            <a:gd name="adj1" fmla="val 5085"/>
            <a:gd name="adj2" fmla="val 327528"/>
            <a:gd name="adj3" fmla="val 20192361"/>
            <a:gd name="adj4" fmla="val 16200324"/>
            <a:gd name="adj5" fmla="val 5932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6E303D4-A381-4836-9881-4E7FCCA62A1D}">
      <dsp:nvSpPr>
        <dsp:cNvPr id="0" name=""/>
        <dsp:cNvSpPr/>
      </dsp:nvSpPr>
      <dsp:spPr>
        <a:xfrm>
          <a:off x="732303" y="165098"/>
          <a:ext cx="4826264" cy="4826264"/>
        </a:xfrm>
        <a:prstGeom prst="circularArrow">
          <a:avLst>
            <a:gd name="adj1" fmla="val 5085"/>
            <a:gd name="adj2" fmla="val 327528"/>
            <a:gd name="adj3" fmla="val 2912753"/>
            <a:gd name="adj4" fmla="val 20519953"/>
            <a:gd name="adj5" fmla="val 5932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433AB8A-109E-4369-8BC5-645C96C463E8}">
      <dsp:nvSpPr>
        <dsp:cNvPr id="0" name=""/>
        <dsp:cNvSpPr/>
      </dsp:nvSpPr>
      <dsp:spPr>
        <a:xfrm>
          <a:off x="634867" y="235867"/>
          <a:ext cx="4826264" cy="4826264"/>
        </a:xfrm>
        <a:prstGeom prst="circularArrow">
          <a:avLst>
            <a:gd name="adj1" fmla="val 5085"/>
            <a:gd name="adj2" fmla="val 327528"/>
            <a:gd name="adj3" fmla="val 7232777"/>
            <a:gd name="adj4" fmla="val 3239695"/>
            <a:gd name="adj5" fmla="val 5932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56C4480-39F6-46BB-9FEE-DAABA21268E2}">
      <dsp:nvSpPr>
        <dsp:cNvPr id="0" name=""/>
        <dsp:cNvSpPr/>
      </dsp:nvSpPr>
      <dsp:spPr>
        <a:xfrm>
          <a:off x="537432" y="165098"/>
          <a:ext cx="4826264" cy="4826264"/>
        </a:xfrm>
        <a:prstGeom prst="circularArrow">
          <a:avLst>
            <a:gd name="adj1" fmla="val 5085"/>
            <a:gd name="adj2" fmla="val 327528"/>
            <a:gd name="adj3" fmla="val 11552519"/>
            <a:gd name="adj4" fmla="val 7559718"/>
            <a:gd name="adj5" fmla="val 5932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D50EAE0-4302-4C9D-82AD-3D8CEE3F79AB}">
      <dsp:nvSpPr>
        <dsp:cNvPr id="0" name=""/>
        <dsp:cNvSpPr/>
      </dsp:nvSpPr>
      <dsp:spPr>
        <a:xfrm>
          <a:off x="574741" y="50614"/>
          <a:ext cx="4826264" cy="4826264"/>
        </a:xfrm>
        <a:prstGeom prst="circularArrow">
          <a:avLst>
            <a:gd name="adj1" fmla="val 5085"/>
            <a:gd name="adj2" fmla="val 327528"/>
            <a:gd name="adj3" fmla="val 15872148"/>
            <a:gd name="adj4" fmla="val 11880111"/>
            <a:gd name="adj5" fmla="val 5932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8">
  <dgm:title val=""/>
  <dgm:desc val=""/>
  <dgm:catLst>
    <dgm:cat type="cycle" pri="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"/>
          <dgm:constr type="t" for="ch" forName="dummy1a" refType="h" fact="0.08"/>
          <dgm:constr type="l" for="ch" forName="dummy1b" refType="w" fact="0.5"/>
          <dgm:constr type="t" for="ch" forName="dummy1b" refType="h" fact="0.08"/>
          <dgm:constr type="l" for="ch" forName="wedge1Tx" refType="w" fact="0.22"/>
          <dgm:constr type="t" for="ch" forName="wedge1Tx" refType="h" fact="0.22"/>
          <dgm:constr type="w" for="ch" forName="wedge1Tx" refType="w" fact="0.56"/>
          <dgm:constr type="h" for="ch" forName="wedge1Tx" refType="h" fact="0.56"/>
          <dgm:constr type="h" for="ch" forName="arrowWedge1single" refType="w" fact="0.08"/>
          <dgm:constr type="diam" for="ch" forName="arrowWedge1single" refType="w" fact="0.84"/>
          <dgm:constr type="l" for="ch" forName="arrowWedge1single" refType="w" fact="0.5"/>
          <dgm:constr type="t" for="ch" forName="arrowWedge1single" refType="w" fact="0.5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2"/>
          <dgm:constr type="t" for="ch" forName="dummy1a" refType="h" fact="0.08"/>
          <dgm:constr type="l" for="ch" forName="dummy1b" refType="w" fact="0.52"/>
          <dgm:constr type="t" for="ch" forName="dummy1b" refType="h" fact="0.92"/>
          <dgm:constr type="l" for="ch" forName="wedge1Tx" refType="w" fact="0.559"/>
          <dgm:constr type="t" for="ch" forName="wedge1Tx" refType="h" fact="0.3"/>
          <dgm:constr type="w" for="ch" forName="wedge1Tx" refType="w" fact="0.3"/>
          <dgm:constr type="h" for="ch" forName="wedge1Tx" refType="h" fact="0.4"/>
          <dgm:constr type="l" for="ch" forName="wedge2" refType="w" fact="0.06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48"/>
          <dgm:constr type="t" for="ch" forName="dummy2a" refType="h" fact="0.92"/>
          <dgm:constr type="l" for="ch" forName="dummy2b" refType="w" fact="0.48"/>
          <dgm:constr type="t" for="ch" forName="dummy2b" refType="h" fact="0.08"/>
          <dgm:constr type="r" for="ch" forName="wedge2Tx" refType="w" fact="0.441"/>
          <dgm:constr type="t" for="ch" forName="wedge2Tx" refType="h" fact="0.3"/>
          <dgm:constr type="w" for="ch" forName="wedge2Tx" refType="w" fact="0.3"/>
          <dgm:constr type="h" for="ch" forName="wedge2Tx" refType="h" fact="0.4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primFontSz" for="ch" ptType="node" op="equ"/>
        </dgm:constrLst>
      </dgm:if>
      <dgm:if name="Name3" axis="ch" ptType="node" func="cnt" op="equ" val="3">
        <dgm:constrLst>
          <dgm:constr type="l" for="ch" forName="wedge1" refType="w" fact="0.0973"/>
          <dgm:constr type="t" for="ch" forName="wedge1" refType="w" fact="0.07"/>
          <dgm:constr type="w" for="ch" forName="wedge1" refType="w" fact="0.84"/>
          <dgm:constr type="h" for="ch" forName="wedge1" refType="h" fact="0.84"/>
          <dgm:constr type="l" for="ch" forName="dummy1a" refType="w" fact="0.5173"/>
          <dgm:constr type="t" for="ch" forName="dummy1a" refType="h" fact="0.07"/>
          <dgm:constr type="l" for="ch" forName="dummy1b" refType="w" fact="0.8811"/>
          <dgm:constr type="t" for="ch" forName="dummy1b" refType="h" fact="0.7"/>
          <dgm:constr type="l" for="ch" forName="wedge1Tx" refType="w" fact="0.54"/>
          <dgm:constr type="t" for="ch" forName="wedge1Tx" refType="h" fact="0.248"/>
          <dgm:constr type="w" for="ch" forName="wedge1Tx" refType="w" fact="0.3"/>
          <dgm:constr type="h" for="ch" forName="wedge1Tx" refType="h" fact="0.25"/>
          <dgm:constr type="l" for="ch" forName="wedge2" refType="w" fact="0.08"/>
          <dgm:constr type="t" for="ch" forName="wedge2" refType="w" fact="0.1"/>
          <dgm:constr type="w" for="ch" forName="wedge2" refType="w" fact="0.84"/>
          <dgm:constr type="h" for="ch" forName="wedge2" refType="h" fact="0.84"/>
          <dgm:constr type="l" for="ch" forName="dummy2a" refType="w" fact="0.8637"/>
          <dgm:constr type="t" for="ch" forName="dummy2a" refType="h" fact="0.73"/>
          <dgm:constr type="l" for="ch" forName="dummy2b" refType="w" fact="0.1363"/>
          <dgm:constr type="t" for="ch" forName="dummy2b" refType="h" fact="0.73"/>
          <dgm:constr type="l" for="ch" forName="wedge2Tx" refType="w" fact="0.28"/>
          <dgm:constr type="t" for="ch" forName="wedge2Tx" refType="h" fact="0.645"/>
          <dgm:constr type="w" for="ch" forName="wedge2Tx" refType="w" fact="0.45"/>
          <dgm:constr type="h" for="ch" forName="wedge2Tx" refType="h" fact="0.22"/>
          <dgm:constr type="l" for="ch" forName="wedge3" refType="w" fact="0.0627"/>
          <dgm:constr type="t" for="ch" forName="wedge3" refType="w" fact="0.07"/>
          <dgm:constr type="w" for="ch" forName="wedge3" refType="w" fact="0.84"/>
          <dgm:constr type="h" for="ch" forName="wedge3" refType="h" fact="0.84"/>
          <dgm:constr type="l" for="ch" forName="dummy3a" refType="w" fact="0.1189"/>
          <dgm:constr type="t" for="ch" forName="dummy3a" refType="h" fact="0.7"/>
          <dgm:constr type="l" for="ch" forName="dummy3b" refType="w" fact="0.4827"/>
          <dgm:constr type="t" for="ch" forName="dummy3b" refType="h" fact="0.07"/>
          <dgm:constr type="r" for="ch" forName="wedge3Tx" refType="w" fact="0.46"/>
          <dgm:constr type="t" for="ch" forName="wedge3Tx" refType="h" fact="0.248"/>
          <dgm:constr type="w" for="ch" forName="wedge3Tx" refType="w" fact="0.3"/>
          <dgm:constr type="h" for="ch" forName="wedge3Tx" refType="h" fact="0.25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primFontSz" for="ch" ptType="node" op="equ"/>
        </dgm:constrLst>
      </dgm:if>
      <dgm:if name="Name4" axis="ch" ptType="node" func="cnt" op="equ" val="4">
        <dgm:constrLst>
          <dgm:constr type="l" for="ch" forName="wedge1" refType="w" fact="0.0941"/>
          <dgm:constr type="t" for="ch" forName="wedge1" refType="w" fact="0.0659"/>
          <dgm:constr type="w" for="ch" forName="wedge1" refType="w" fact="0.84"/>
          <dgm:constr type="h" for="ch" forName="wedge1" refType="h" fact="0.84"/>
          <dgm:constr type="l" for="ch" forName="dummy1a" refType="w" fact="0.5141"/>
          <dgm:constr type="t" for="ch" forName="dummy1a" refType="h" fact="0.0659"/>
          <dgm:constr type="l" for="ch" forName="dummy1b" refType="w" fact="0.9341"/>
          <dgm:constr type="t" for="ch" forName="dummy1b" refType="h" fact="0.4859"/>
          <dgm:constr type="l" for="ch" forName="wedge1Tx" refType="w" fact="0.54"/>
          <dgm:constr type="t" for="ch" forName="wedge1Tx" refType="h" fact="0.24"/>
          <dgm:constr type="w" for="ch" forName="wedge1Tx" refType="w" fact="0.31"/>
          <dgm:constr type="h" for="ch" forName="wedge1Tx" refType="h" fact="0.23"/>
          <dgm:constr type="l" for="ch" forName="wedge2" refType="w" fact="0.0941"/>
          <dgm:constr type="t" for="ch" forName="wedge2" refType="w" fact="0.0941"/>
          <dgm:constr type="w" for="ch" forName="wedge2" refType="w" fact="0.84"/>
          <dgm:constr type="h" for="ch" forName="wedge2" refType="h" fact="0.84"/>
          <dgm:constr type="l" for="ch" forName="dummy2a" refType="w" fact="0.9341"/>
          <dgm:constr type="t" for="ch" forName="dummy2a" refType="h" fact="0.5141"/>
          <dgm:constr type="l" for="ch" forName="dummy2b" refType="w" fact="0.5141"/>
          <dgm:constr type="t" for="ch" forName="dummy2b" refType="h" fact="0.9341"/>
          <dgm:constr type="l" for="ch" forName="wedge2Tx" refType="w" fact="0.54"/>
          <dgm:constr type="t" for="ch" forName="wedge2Tx" refType="h" fact="0.53"/>
          <dgm:constr type="w" for="ch" forName="wedge2Tx" refType="w" fact="0.31"/>
          <dgm:constr type="h" for="ch" forName="wedge2Tx" refType="h" fact="0.23"/>
          <dgm:constr type="l" for="ch" forName="wedge3" refType="w" fact="0.0659"/>
          <dgm:constr type="t" for="ch" forName="wedge3" refType="w" fact="0.0941"/>
          <dgm:constr type="w" for="ch" forName="wedge3" refType="w" fact="0.84"/>
          <dgm:constr type="h" for="ch" forName="wedge3" refType="h" fact="0.84"/>
          <dgm:constr type="l" for="ch" forName="dummy3a" refType="w" fact="0.4859"/>
          <dgm:constr type="t" for="ch" forName="dummy3a" refType="h" fact="0.9341"/>
          <dgm:constr type="l" for="ch" forName="dummy3b" refType="w" fact="0.0659"/>
          <dgm:constr type="t" for="ch" forName="dummy3b" refType="h" fact="0.5141"/>
          <dgm:constr type="r" for="ch" forName="wedge3Tx" refType="w" fact="0.46"/>
          <dgm:constr type="t" for="ch" forName="wedge3Tx" refType="h" fact="0.53"/>
          <dgm:constr type="w" for="ch" forName="wedge3Tx" refType="w" fact="0.31"/>
          <dgm:constr type="h" for="ch" forName="wedge3Tx" refType="h" fact="0.23"/>
          <dgm:constr type="l" for="ch" forName="wedge4" refType="w" fact="0.0659"/>
          <dgm:constr type="t" for="ch" forName="wedge4" refType="h" fact="0.0659"/>
          <dgm:constr type="w" for="ch" forName="wedge4" refType="w" fact="0.84"/>
          <dgm:constr type="h" for="ch" forName="wedge4" refType="h" fact="0.84"/>
          <dgm:constr type="l" for="ch" forName="dummy4a" refType="w" fact="0.0659"/>
          <dgm:constr type="t" for="ch" forName="dummy4a" refType="h" fact="0.4859"/>
          <dgm:constr type="l" for="ch" forName="dummy4b" refType="w" fact="0.4859"/>
          <dgm:constr type="t" for="ch" forName="dummy4b" refType="h" fact="0.0659"/>
          <dgm:constr type="r" for="ch" forName="wedge4Tx" refType="w" fact="0.46"/>
          <dgm:constr type="t" for="ch" forName="wedge4Tx" refType="h" fact="0.24"/>
          <dgm:constr type="w" for="ch" forName="wedge4Tx" refType="w" fact="0.31"/>
          <dgm:constr type="h" for="ch" forName="wedge4Tx" refType="h" fact="0.23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primFontSz" for="ch" ptType="node" op="equ"/>
        </dgm:constrLst>
      </dgm:if>
      <dgm:if name="Name5" axis="ch" ptType="node" func="cnt" op="equ" val="5">
        <dgm:constrLst>
          <dgm:constr type="l" for="ch" forName="wedge1" refType="w" fact="0.0918"/>
          <dgm:constr type="t" for="ch" forName="wedge1" refType="w" fact="0.0638"/>
          <dgm:constr type="w" for="ch" forName="wedge1" refType="w" fact="0.84"/>
          <dgm:constr type="h" for="ch" forName="wedge1" refType="h" fact="0.84"/>
          <dgm:constr type="l" for="ch" forName="dummy1a" refType="w" fact="0.5118"/>
          <dgm:constr type="t" for="ch" forName="dummy1a" refType="h" fact="0.0638"/>
          <dgm:constr type="l" for="ch" forName="dummy1b" refType="w" fact="0.9112"/>
          <dgm:constr type="t" for="ch" forName="dummy1b" refType="h" fact="0.354"/>
          <dgm:constr type="l" for="ch" forName="wedge1Tx" refType="w" fact="0.53"/>
          <dgm:constr type="t" for="ch" forName="wedge1Tx" refType="h" fact="0.205"/>
          <dgm:constr type="w" for="ch" forName="wedge1Tx" refType="w" fact="0.27"/>
          <dgm:constr type="h" for="ch" forName="wedge1Tx" refType="h" fact="0.18"/>
          <dgm:constr type="l" for="ch" forName="wedge2" refType="w" fact="0.099"/>
          <dgm:constr type="t" for="ch" forName="wedge2" refType="w" fact="0.0862"/>
          <dgm:constr type="w" for="ch" forName="wedge2" refType="w" fact="0.84"/>
          <dgm:constr type="h" for="ch" forName="wedge2" refType="h" fact="0.84"/>
          <dgm:constr type="l" for="ch" forName="dummy2a" refType="w" fact="0.9185"/>
          <dgm:constr type="t" for="ch" forName="dummy2a" refType="h" fact="0.3764"/>
          <dgm:constr type="l" for="ch" forName="dummy2b" refType="w" fact="0.7659"/>
          <dgm:constr type="t" for="ch" forName="dummy2b" refType="h" fact="0.846"/>
          <dgm:constr type="l" for="ch" forName="wedge2Tx" refType="w" fact="0.64"/>
          <dgm:constr type="t" for="ch" forName="wedge2Tx" refType="h" fact="0.47"/>
          <dgm:constr type="w" for="ch" forName="wedge2Tx" refType="w" fact="0.25"/>
          <dgm:constr type="h" for="ch" forName="wedge2Tx" refType="h" fact="0.2"/>
          <dgm:constr type="l" for="ch" forName="wedge3" refType="w" fact="0.08"/>
          <dgm:constr type="t" for="ch" forName="wedge3" refType="w" fact="0.1"/>
          <dgm:constr type="w" for="ch" forName="wedge3" refType="w" fact="0.84"/>
          <dgm:constr type="h" for="ch" forName="wedge3" refType="h" fact="0.84"/>
          <dgm:constr type="l" for="ch" forName="dummy3a" refType="w" fact="0.7469"/>
          <dgm:constr type="t" for="ch" forName="dummy3a" refType="h" fact="0.8598"/>
          <dgm:constr type="l" for="ch" forName="dummy3b" refType="w" fact="0.2531"/>
          <dgm:constr type="t" for="ch" forName="dummy3b" refType="h" fact="0.8598"/>
          <dgm:constr type="l" for="ch" forName="wedge3Tx" refType="w" fact="0.38"/>
          <dgm:constr type="t" for="ch" forName="wedge3Tx" refType="h" fact="0.69"/>
          <dgm:constr type="w" for="ch" forName="wedge3Tx" refType="w" fact="0.24"/>
          <dgm:constr type="h" for="ch" forName="wedge3Tx" refType="h" fact="0.22"/>
          <dgm:constr type="l" for="ch" forName="wedge4" refType="w" fact="0.061"/>
          <dgm:constr type="t" for="ch" forName="wedge4" refType="h" fact="0.0862"/>
          <dgm:constr type="w" for="ch" forName="wedge4" refType="w" fact="0.84"/>
          <dgm:constr type="h" for="ch" forName="wedge4" refType="h" fact="0.84"/>
          <dgm:constr type="l" for="ch" forName="dummy4a" refType="w" fact="0.2341"/>
          <dgm:constr type="t" for="ch" forName="dummy4a" refType="h" fact="0.846"/>
          <dgm:constr type="l" for="ch" forName="dummy4b" refType="w" fact="0.0815"/>
          <dgm:constr type="t" for="ch" forName="dummy4b" refType="h" fact="0.3764"/>
          <dgm:constr type="r" for="ch" forName="wedge4Tx" refType="w" fact="0.36"/>
          <dgm:constr type="t" for="ch" forName="wedge4Tx" refType="h" fact="0.47"/>
          <dgm:constr type="w" for="ch" forName="wedge4Tx" refType="w" fact="0.25"/>
          <dgm:constr type="h" for="ch" forName="wedge4Tx" refType="h" fact="0.2"/>
          <dgm:constr type="l" for="ch" forName="wedge5" refType="w" fact="0.0682"/>
          <dgm:constr type="t" for="ch" forName="wedge5" refType="h" fact="0.0638"/>
          <dgm:constr type="w" for="ch" forName="wedge5" refType="w" fact="0.84"/>
          <dgm:constr type="h" for="ch" forName="wedge5" refType="h" fact="0.84"/>
          <dgm:constr type="l" for="ch" forName="dummy5a" refType="w" fact="0.0888"/>
          <dgm:constr type="t" for="ch" forName="dummy5a" refType="h" fact="0.354"/>
          <dgm:constr type="l" for="ch" forName="dummy5b" refType="w" fact="0.4882"/>
          <dgm:constr type="t" for="ch" forName="dummy5b" refType="h" fact="0.0638"/>
          <dgm:constr type="r" for="ch" forName="wedge5Tx" refType="w" fact="0.47"/>
          <dgm:constr type="t" for="ch" forName="wedge5Tx" refType="h" fact="0.205"/>
          <dgm:constr type="w" for="ch" forName="wedge5Tx" refType="w" fact="0.27"/>
          <dgm:constr type="h" for="ch" forName="wedge5Tx" refType="h" fact="0.18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primFontSz" for="ch" ptType="node" op="equ"/>
        </dgm:constrLst>
      </dgm:if>
      <dgm:if name="Name6" axis="ch" ptType="node" func="cnt" op="equ" val="6">
        <dgm:constrLst>
          <dgm:constr type="l" for="ch" forName="wedge1" refType="w" fact="0.09"/>
          <dgm:constr type="t" for="ch" forName="wedge1" refType="w" fact="0.0627"/>
          <dgm:constr type="w" for="ch" forName="wedge1" refType="w" fact="0.84"/>
          <dgm:constr type="h" for="ch" forName="wedge1" refType="h" fact="0.84"/>
          <dgm:constr type="l" for="ch" forName="dummy1a" refType="w" fact="0.51"/>
          <dgm:constr type="t" for="ch" forName="dummy1a" refType="h" fact="0.0627"/>
          <dgm:constr type="l" for="ch" forName="dummy1b" refType="w" fact="0.8737"/>
          <dgm:constr type="t" for="ch" forName="dummy1b" refType="h" fact="0.2727"/>
          <dgm:constr type="l" for="ch" forName="wedge1Tx" refType="w" fact="0.53"/>
          <dgm:constr type="t" for="ch" forName="wedge1Tx" refType="h" fact="0.17"/>
          <dgm:constr type="w" for="ch" forName="wedge1Tx" refType="w" fact="0.22"/>
          <dgm:constr type="h" for="ch" forName="wedge1Tx" refType="h" fact="0.17"/>
          <dgm:constr type="l" for="ch" forName="wedge2" refType="w" fact="0.1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8837"/>
          <dgm:constr type="t" for="ch" forName="dummy2a" refType="h" fact="0.29"/>
          <dgm:constr type="l" for="ch" forName="dummy2b" refType="w" fact="0.8837"/>
          <dgm:constr type="t" for="ch" forName="dummy2b" refType="h" fact="0.71"/>
          <dgm:constr type="l" for="ch" forName="wedge2Tx" refType="w" fact="0.67"/>
          <dgm:constr type="t" for="ch" forName="wedge2Tx" refType="h" fact="0.42"/>
          <dgm:constr type="w" for="ch" forName="wedge2Tx" refType="w" fact="0.23"/>
          <dgm:constr type="h" for="ch" forName="wedge2Tx" refType="h" fact="0.165"/>
          <dgm:constr type="l" for="ch" forName="wedge3" refType="w" fact="0.09"/>
          <dgm:constr type="t" for="ch" forName="wedge3" refType="w" fact="0.0973"/>
          <dgm:constr type="w" for="ch" forName="wedge3" refType="w" fact="0.84"/>
          <dgm:constr type="h" for="ch" forName="wedge3" refType="h" fact="0.84"/>
          <dgm:constr type="l" for="ch" forName="dummy3a" refType="w" fact="0.8737"/>
          <dgm:constr type="t" for="ch" forName="dummy3a" refType="h" fact="0.7273"/>
          <dgm:constr type="l" for="ch" forName="dummy3b" refType="w" fact="0.51"/>
          <dgm:constr type="t" for="ch" forName="dummy3b" refType="h" fact="0.9373"/>
          <dgm:constr type="l" for="ch" forName="wedge3Tx" refType="w" fact="0.53"/>
          <dgm:constr type="t" for="ch" forName="wedge3Tx" refType="h" fact="0.665"/>
          <dgm:constr type="w" for="ch" forName="wedge3Tx" refType="w" fact="0.22"/>
          <dgm:constr type="h" for="ch" forName="wedge3Tx" refType="h" fact="0.17"/>
          <dgm:constr type="l" for="ch" forName="wedge4" refType="w" fact="0.07"/>
          <dgm:constr type="t" for="ch" forName="wedge4" refType="h" fact="0.0973"/>
          <dgm:constr type="w" for="ch" forName="wedge4" refType="w" fact="0.84"/>
          <dgm:constr type="h" for="ch" forName="wedge4" refType="h" fact="0.84"/>
          <dgm:constr type="l" for="ch" forName="dummy4a" refType="w" fact="0.49"/>
          <dgm:constr type="t" for="ch" forName="dummy4a" refType="h" fact="0.9373"/>
          <dgm:constr type="l" for="ch" forName="dummy4b" refType="w" fact="0.1263"/>
          <dgm:constr type="t" for="ch" forName="dummy4b" refType="h" fact="0.7273"/>
          <dgm:constr type="r" for="ch" forName="wedge4Tx" refType="w" fact="0.47"/>
          <dgm:constr type="t" for="ch" forName="wedge4Tx" refType="h" fact="0.665"/>
          <dgm:constr type="w" for="ch" forName="wedge4Tx" refType="w" fact="0.22"/>
          <dgm:constr type="h" for="ch" forName="wedge4Tx" refType="h" fact="0.17"/>
          <dgm:constr type="l" for="ch" forName="wedge5" refType="w" fact="0.06"/>
          <dgm:constr type="t" for="ch" forName="wedge5" refType="h" fact="0.08"/>
          <dgm:constr type="w" for="ch" forName="wedge5" refType="w" fact="0.84"/>
          <dgm:constr type="h" for="ch" forName="wedge5" refType="h" fact="0.84"/>
          <dgm:constr type="l" for="ch" forName="dummy5a" refType="w" fact="0.1163"/>
          <dgm:constr type="t" for="ch" forName="dummy5a" refType="h" fact="0.71"/>
          <dgm:constr type="l" for="ch" forName="dummy5b" refType="w" fact="0.1163"/>
          <dgm:constr type="t" for="ch" forName="dummy5b" refType="h" fact="0.29"/>
          <dgm:constr type="r" for="ch" forName="wedge5Tx" refType="w" fact="0.33"/>
          <dgm:constr type="t" for="ch" forName="wedge5Tx" refType="h" fact="0.42"/>
          <dgm:constr type="w" for="ch" forName="wedge5Tx" refType="w" fact="0.23"/>
          <dgm:constr type="h" for="ch" forName="wedge5Tx" refType="h" fact="0.165"/>
          <dgm:constr type="l" for="ch" forName="wedge6" refType="w" fact="0.07"/>
          <dgm:constr type="t" for="ch" forName="wedge6" refType="h" fact="0.0627"/>
          <dgm:constr type="w" for="ch" forName="wedge6" refType="w" fact="0.84"/>
          <dgm:constr type="h" for="ch" forName="wedge6" refType="h" fact="0.84"/>
          <dgm:constr type="l" for="ch" forName="dummy6a" refType="w" fact="0.1263"/>
          <dgm:constr type="t" for="ch" forName="dummy6a" refType="h" fact="0.2727"/>
          <dgm:constr type="l" for="ch" forName="dummy6b" refType="w" fact="0.49"/>
          <dgm:constr type="t" for="ch" forName="dummy6b" refType="h" fact="0.0627"/>
          <dgm:constr type="r" for="ch" forName="wedge6Tx" refType="w" fact="0.47"/>
          <dgm:constr type="t" for="ch" forName="wedge6Tx" refType="h" fact="0.17"/>
          <dgm:constr type="w" for="ch" forName="wedge6Tx" refType="w" fact="0.22"/>
          <dgm:constr type="h" for="ch" forName="wedge6Tx" refType="h" fact="0.17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primFontSz" for="ch" ptType="node" op="equ"/>
        </dgm:constrLst>
      </dgm:if>
      <dgm:else name="Name7">
        <dgm:constrLst>
          <dgm:constr type="l" for="ch" forName="wedge1" refType="w" fact="0.0887"/>
          <dgm:constr type="t" for="ch" forName="wedge1" refType="w" fact="0.062"/>
          <dgm:constr type="w" for="ch" forName="wedge1" refType="w" fact="0.84"/>
          <dgm:constr type="h" for="ch" forName="wedge1" refType="h" fact="0.84"/>
          <dgm:constr type="l" for="ch" forName="dummy1a" refType="w" fact="0.5087"/>
          <dgm:constr type="t" for="ch" forName="dummy1a" refType="h" fact="0.062"/>
          <dgm:constr type="l" for="ch" forName="dummy1b" refType="w" fact="0.837"/>
          <dgm:constr type="t" for="ch" forName="dummy1b" refType="h" fact="0.2201"/>
          <dgm:constr type="l" for="ch" forName="wedge1Tx" refType="w" fact="0.53"/>
          <dgm:constr type="t" for="ch" forName="wedge1Tx" refType="h" fact="0.14"/>
          <dgm:constr type="w" for="ch" forName="wedge1Tx" refType="w" fact="0.2"/>
          <dgm:constr type="h" for="ch" forName="wedge1Tx" refType="h" fact="0.16"/>
          <dgm:constr type="l" for="ch" forName="wedge2" refType="w" fact="0.0995"/>
          <dgm:constr type="t" for="ch" forName="wedge2" refType="w" fact="0.0755"/>
          <dgm:constr type="w" for="ch" forName="wedge2" refType="w" fact="0.84"/>
          <dgm:constr type="h" for="ch" forName="wedge2" refType="h" fact="0.84"/>
          <dgm:constr type="l" for="ch" forName="dummy2a" refType="w" fact="0.8479"/>
          <dgm:constr type="t" for="ch" forName="dummy2a" refType="h" fact="0.2337"/>
          <dgm:constr type="l" for="ch" forName="dummy2b" refType="w" fact="0.929"/>
          <dgm:constr type="t" for="ch" forName="dummy2b" refType="h" fact="0.589"/>
          <dgm:constr type="l" for="ch" forName="wedge2Tx" refType="w" fact="0.67"/>
          <dgm:constr type="t" for="ch" forName="wedge2Tx" refType="h" fact="0.38"/>
          <dgm:constr type="w" for="ch" forName="wedge2Tx" refType="w" fact="0.23"/>
          <dgm:constr type="h" for="ch" forName="wedge2Tx" refType="h" fact="0.14"/>
          <dgm:constr type="l" for="ch" forName="wedge3" refType="w" fact="0.0956"/>
          <dgm:constr type="t" for="ch" forName="wedge3" refType="w" fact="0.0925"/>
          <dgm:constr type="w" for="ch" forName="wedge3" refType="w" fact="0.84"/>
          <dgm:constr type="h" for="ch" forName="wedge3" refType="h" fact="0.84"/>
          <dgm:constr type="l" for="ch" forName="dummy3a" refType="w" fact="0.9251"/>
          <dgm:constr type="t" for="ch" forName="dummy3a" refType="h" fact="0.6059"/>
          <dgm:constr type="l" for="ch" forName="dummy3b" refType="w" fact="0.6979"/>
          <dgm:constr type="t" for="ch" forName="dummy3b" refType="h" fact="0.8909"/>
          <dgm:constr type="l" for="ch" forName="wedge3Tx" refType="w" fact="0.635"/>
          <dgm:constr type="t" for="ch" forName="wedge3Tx" refType="h" fact="0.59"/>
          <dgm:constr type="w" for="ch" forName="wedge3Tx" refType="w" fact="0.2"/>
          <dgm:constr type="h" for="ch" forName="wedge3Tx" refType="h" fact="0.155"/>
          <dgm:constr type="l" for="ch" forName="wedge4" refType="w" fact="0.08"/>
          <dgm:constr type="t" for="ch" forName="wedge4" refType="h" fact="0.1"/>
          <dgm:constr type="w" for="ch" forName="wedge4" refType="w" fact="0.84"/>
          <dgm:constr type="h" for="ch" forName="wedge4" refType="h" fact="0.84"/>
          <dgm:constr type="l" for="ch" forName="dummy4a" refType="w" fact="0.6822"/>
          <dgm:constr type="t" for="ch" forName="dummy4a" refType="h" fact="0.8984"/>
          <dgm:constr type="l" for="ch" forName="dummy4b" refType="w" fact="0.3178"/>
          <dgm:constr type="t" for="ch" forName="dummy4b" refType="h" fact="0.8984"/>
          <dgm:constr type="l" for="ch" forName="wedge4Tx" refType="w" fact="0.4025"/>
          <dgm:constr type="t" for="ch" forName="wedge4Tx" refType="h" fact="0.76"/>
          <dgm:constr type="w" for="ch" forName="wedge4Tx" refType="w" fact="0.195"/>
          <dgm:constr type="h" for="ch" forName="wedge4Tx" refType="h" fact="0.14"/>
          <dgm:constr type="l" for="ch" forName="wedge5" refType="w" fact="0.0644"/>
          <dgm:constr type="t" for="ch" forName="wedge5" refType="h" fact="0.0925"/>
          <dgm:constr type="w" for="ch" forName="wedge5" refType="w" fact="0.84"/>
          <dgm:constr type="h" for="ch" forName="wedge5" refType="h" fact="0.84"/>
          <dgm:constr type="l" for="ch" forName="dummy5a" refType="w" fact="0.3021"/>
          <dgm:constr type="t" for="ch" forName="dummy5a" refType="h" fact="0.8909"/>
          <dgm:constr type="l" for="ch" forName="dummy5b" refType="w" fact="0.0749"/>
          <dgm:constr type="t" for="ch" forName="dummy5b" refType="h" fact="0.6059"/>
          <dgm:constr type="r" for="ch" forName="wedge5Tx" refType="w" fact="0.365"/>
          <dgm:constr type="t" for="ch" forName="wedge5Tx" refType="h" fact="0.59"/>
          <dgm:constr type="w" for="ch" forName="wedge5Tx" refType="w" fact="0.2"/>
          <dgm:constr type="h" for="ch" forName="wedge5Tx" refType="h" fact="0.155"/>
          <dgm:constr type="l" for="ch" forName="wedge6" refType="w" fact="0.0605"/>
          <dgm:constr type="t" for="ch" forName="wedge6" refType="h" fact="0.0755"/>
          <dgm:constr type="w" for="ch" forName="wedge6" refType="w" fact="0.84"/>
          <dgm:constr type="h" for="ch" forName="wedge6" refType="h" fact="0.84"/>
          <dgm:constr type="l" for="ch" forName="dummy6a" refType="w" fact="0.071"/>
          <dgm:constr type="t" for="ch" forName="dummy6a" refType="h" fact="0.589"/>
          <dgm:constr type="l" for="ch" forName="dummy6b" refType="w" fact="0.1521"/>
          <dgm:constr type="t" for="ch" forName="dummy6b" refType="h" fact="0.2337"/>
          <dgm:constr type="r" for="ch" forName="wedge6Tx" refType="w" fact="0.33"/>
          <dgm:constr type="t" for="ch" forName="wedge6Tx" refType="h" fact="0.38"/>
          <dgm:constr type="w" for="ch" forName="wedge6Tx" refType="w" fact="0.23"/>
          <dgm:constr type="h" for="ch" forName="wedge6Tx" refType="h" fact="0.14"/>
          <dgm:constr type="l" for="ch" forName="wedge7" refType="w" fact="0.0713"/>
          <dgm:constr type="t" for="ch" forName="wedge7" refType="h" fact="0.062"/>
          <dgm:constr type="w" for="ch" forName="wedge7" refType="w" fact="0.84"/>
          <dgm:constr type="h" for="ch" forName="wedge7" refType="h" fact="0.84"/>
          <dgm:constr type="l" for="ch" forName="dummy7a" refType="w" fact="0.163"/>
          <dgm:constr type="t" for="ch" forName="dummy7a" refType="h" fact="0.2201"/>
          <dgm:constr type="l" for="ch" forName="dummy7b" refType="w" fact="0.4913"/>
          <dgm:constr type="t" for="ch" forName="dummy7b" refType="h" fact="0.062"/>
          <dgm:constr type="r" for="ch" forName="wedge7Tx" refType="w" fact="0.47"/>
          <dgm:constr type="t" for="ch" forName="wedge7Tx" refType="h" fact="0.14"/>
          <dgm:constr type="w" for="ch" forName="wedge7Tx" refType="w" fact="0.2"/>
          <dgm:constr type="h" for="ch" forName="wedge7Tx" refType="h" fact="0.16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h" for="ch" forName="arrowWedge7" refType="w" fact="0.08"/>
          <dgm:constr type="diam" for="ch" forName="arrowWedge7" refType="w" fact="0.84"/>
          <dgm:constr type="l" for="ch" forName="arrowWedge7" refType="w" fact="0.5"/>
          <dgm:constr type="t" for="ch" forName="arrowWedge7" refType="w" fact="0.5"/>
          <dgm:constr type="primFontSz" for="ch" ptType="node" op="equ"/>
        </dgm:constrLst>
      </dgm:else>
    </dgm:choose>
    <dgm:ruleLst/>
    <dgm:choose name="Name8">
      <dgm:if name="Name9" axis="ch" ptType="node" func="cnt" op="gte" val="1">
        <dgm:layoutNode name="wedge1">
          <dgm:alg type="sp"/>
          <dgm:choose name="Name10">
            <dgm:if name="Name11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12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13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14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15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16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17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18">
            <dgm:if name="Name19" func="var" arg="dir" op="equ" val="norm">
              <dgm:presOf axis="ch desOrSelf" ptType="node node" st="1 1" cnt="1 0"/>
            </dgm:if>
            <dgm:else name="Name20">
              <dgm:choose name="Name21">
                <dgm:if name="Name22" axis="ch" ptType="node" func="cnt" op="equ" val="1">
                  <dgm:presOf axis="ch desOrSelf" ptType="node node" st="1 1" cnt="1 0"/>
                </dgm:if>
                <dgm:if name="Name23" axis="ch" ptType="node" func="cnt" op="equ" val="2">
                  <dgm:presOf axis="ch desOrSelf" ptType="node node" st="2 1" cnt="1 0"/>
                </dgm:if>
                <dgm:if name="Name24" axis="ch" ptType="node" func="cnt" op="equ" val="3">
                  <dgm:presOf axis="ch desOrSelf" ptType="node node" st="3 1" cnt="1 0"/>
                </dgm:if>
                <dgm:if name="Name25" axis="ch" ptType="node" func="cnt" op="equ" val="4">
                  <dgm:presOf axis="ch desOrSelf" ptType="node node" st="4 1" cnt="1 0"/>
                </dgm:if>
                <dgm:if name="Name26" axis="ch" ptType="node" func="cnt" op="equ" val="5">
                  <dgm:presOf axis="ch desOrSelf" ptType="node node" st="5 1" cnt="1 0"/>
                </dgm:if>
                <dgm:if name="Name27" axis="ch" ptType="node" func="cnt" op="equ" val="6">
                  <dgm:presOf axis="ch desOrSelf" ptType="node node" st="6 1" cnt="1 0"/>
                </dgm:if>
                <dgm:else name="Name28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dummy1a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1b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29">
            <dgm:if name="Name30" func="var" arg="dir" op="equ" val="norm">
              <dgm:presOf axis="ch desOrSelf" ptType="node node" st="1 1" cnt="1 0"/>
            </dgm:if>
            <dgm:else name="Name31">
              <dgm:choose name="Name32">
                <dgm:if name="Name33" axis="ch" ptType="node" func="cnt" op="equ" val="1">
                  <dgm:presOf axis="ch desOrSelf" ptType="node node" st="1 1" cnt="1 0"/>
                </dgm:if>
                <dgm:if name="Name34" axis="ch" ptType="node" func="cnt" op="equ" val="2">
                  <dgm:presOf axis="ch desOrSelf" ptType="node node" st="2 1" cnt="1 0"/>
                </dgm:if>
                <dgm:if name="Name35" axis="ch" ptType="node" func="cnt" op="equ" val="3">
                  <dgm:presOf axis="ch desOrSelf" ptType="node node" st="3 1" cnt="1 0"/>
                </dgm:if>
                <dgm:if name="Name36" axis="ch" ptType="node" func="cnt" op="equ" val="4">
                  <dgm:presOf axis="ch desOrSelf" ptType="node node" st="4 1" cnt="1 0"/>
                </dgm:if>
                <dgm:if name="Name37" axis="ch" ptType="node" func="cnt" op="equ" val="5">
                  <dgm:presOf axis="ch desOrSelf" ptType="node node" st="5 1" cnt="1 0"/>
                </dgm:if>
                <dgm:if name="Name38" axis="ch" ptType="node" func="cnt" op="equ" val="6">
                  <dgm:presOf axis="ch desOrSelf" ptType="node node" st="6 1" cnt="1 0"/>
                </dgm:if>
                <dgm:else name="Name39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40"/>
    </dgm:choose>
    <dgm:choose name="Name41">
      <dgm:if name="Name42" axis="ch" ptType="node" func="cnt" op="gte" val="2">
        <dgm:layoutNode name="wedge2">
          <dgm:alg type="sp"/>
          <dgm:choose name="Name43">
            <dgm:if name="Name44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45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46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47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48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49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50">
            <dgm:if name="Name51" func="var" arg="dir" op="equ" val="norm">
              <dgm:presOf axis="ch desOrSelf" ptType="node node" st="2 1" cnt="1 0"/>
            </dgm:if>
            <dgm:else name="Name52">
              <dgm:choose name="Name53">
                <dgm:if name="Name54" axis="ch" ptType="node" func="cnt" op="equ" val="2">
                  <dgm:presOf axis="ch desOrSelf" ptType="node node" st="1 1" cnt="1 0"/>
                </dgm:if>
                <dgm:if name="Name55" axis="ch" ptType="node" func="cnt" op="equ" val="3">
                  <dgm:presOf axis="ch desOrSelf" ptType="node node" st="2 1" cnt="1 0"/>
                </dgm:if>
                <dgm:if name="Name56" axis="ch" ptType="node" func="cnt" op="equ" val="4">
                  <dgm:presOf axis="ch desOrSelf" ptType="node node" st="3 1" cnt="1 0"/>
                </dgm:if>
                <dgm:if name="Name57" axis="ch" ptType="node" func="cnt" op="equ" val="5">
                  <dgm:presOf axis="ch desOrSelf" ptType="node node" st="4 1" cnt="1 0"/>
                </dgm:if>
                <dgm:if name="Name58" axis="ch" ptType="node" func="cnt" op="equ" val="6">
                  <dgm:presOf axis="ch desOrSelf" ptType="node node" st="5 1" cnt="1 0"/>
                </dgm:if>
                <dgm:else name="Name59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dummy2a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2b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60">
            <dgm:if name="Name61" func="var" arg="dir" op="equ" val="norm">
              <dgm:presOf axis="ch desOrSelf" ptType="node node" st="2 1" cnt="1 0"/>
            </dgm:if>
            <dgm:else name="Name62">
              <dgm:choose name="Name63">
                <dgm:if name="Name64" axis="ch" ptType="node" func="cnt" op="equ" val="2">
                  <dgm:presOf axis="ch desOrSelf" ptType="node node" st="1 1" cnt="1 0"/>
                </dgm:if>
                <dgm:if name="Name65" axis="ch" ptType="node" func="cnt" op="equ" val="3">
                  <dgm:presOf axis="ch desOrSelf" ptType="node node" st="2 1" cnt="1 0"/>
                </dgm:if>
                <dgm:if name="Name66" axis="ch" ptType="node" func="cnt" op="equ" val="4">
                  <dgm:presOf axis="ch desOrSelf" ptType="node node" st="3 1" cnt="1 0"/>
                </dgm:if>
                <dgm:if name="Name67" axis="ch" ptType="node" func="cnt" op="equ" val="5">
                  <dgm:presOf axis="ch desOrSelf" ptType="node node" st="4 1" cnt="1 0"/>
                </dgm:if>
                <dgm:if name="Name68" axis="ch" ptType="node" func="cnt" op="equ" val="6">
                  <dgm:presOf axis="ch desOrSelf" ptType="node node" st="5 1" cnt="1 0"/>
                </dgm:if>
                <dgm:else name="Name69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70"/>
    </dgm:choose>
    <dgm:choose name="Name71">
      <dgm:if name="Name72" axis="ch" ptType="node" func="cnt" op="gte" val="3">
        <dgm:layoutNode name="wedge3">
          <dgm:alg type="sp"/>
          <dgm:choose name="Name73">
            <dgm:if name="Name74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75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76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77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78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79">
            <dgm:if name="Name80" func="var" arg="dir" op="equ" val="norm">
              <dgm:presOf axis="ch desOrSelf" ptType="node node" st="3 1" cnt="1 0"/>
            </dgm:if>
            <dgm:else name="Name81">
              <dgm:choose name="Name82">
                <dgm:if name="Name83" axis="ch" ptType="node" func="cnt" op="equ" val="3">
                  <dgm:presOf axis="ch desOrSelf" ptType="node node" st="1 1" cnt="1 0"/>
                </dgm:if>
                <dgm:if name="Name84" axis="ch" ptType="node" func="cnt" op="equ" val="4">
                  <dgm:presOf axis="ch desOrSelf" ptType="node node" st="2 1" cnt="1 0"/>
                </dgm:if>
                <dgm:if name="Name85" axis="ch" ptType="node" func="cnt" op="equ" val="5">
                  <dgm:presOf axis="ch desOrSelf" ptType="node node" st="3 1" cnt="1 0"/>
                </dgm:if>
                <dgm:if name="Name86" axis="ch" ptType="node" func="cnt" op="equ" val="6">
                  <dgm:presOf axis="ch desOrSelf" ptType="node node" st="4 1" cnt="1 0"/>
                </dgm:if>
                <dgm:else name="Name87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dummy3a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3b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88">
            <dgm:if name="Name89" func="var" arg="dir" op="equ" val="norm">
              <dgm:presOf axis="ch desOrSelf" ptType="node node" st="3 1" cnt="1 0"/>
            </dgm:if>
            <dgm:else name="Name90">
              <dgm:choose name="Name91">
                <dgm:if name="Name92" axis="ch" ptType="node" func="cnt" op="equ" val="3">
                  <dgm:presOf axis="ch desOrSelf" ptType="node node" st="1 1" cnt="1 0"/>
                </dgm:if>
                <dgm:if name="Name93" axis="ch" ptType="node" func="cnt" op="equ" val="4">
                  <dgm:presOf axis="ch desOrSelf" ptType="node node" st="2 1" cnt="1 0"/>
                </dgm:if>
                <dgm:if name="Name94" axis="ch" ptType="node" func="cnt" op="equ" val="5">
                  <dgm:presOf axis="ch desOrSelf" ptType="node node" st="3 1" cnt="1 0"/>
                </dgm:if>
                <dgm:if name="Name95" axis="ch" ptType="node" func="cnt" op="equ" val="6">
                  <dgm:presOf axis="ch desOrSelf" ptType="node node" st="4 1" cnt="1 0"/>
                </dgm:if>
                <dgm:else name="Name96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97"/>
    </dgm:choose>
    <dgm:choose name="Name98">
      <dgm:if name="Name99" axis="ch" ptType="node" func="cnt" op="gte" val="4">
        <dgm:layoutNode name="wedge4">
          <dgm:alg type="sp"/>
          <dgm:choose name="Name100">
            <dgm:if name="Name101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02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03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04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05">
            <dgm:if name="Name106" func="var" arg="dir" op="equ" val="norm">
              <dgm:presOf axis="ch desOrSelf" ptType="node node" st="4 1" cnt="1 0"/>
            </dgm:if>
            <dgm:else name="Name107">
              <dgm:choose name="Name108">
                <dgm:if name="Name109" axis="ch" ptType="node" func="cnt" op="equ" val="4">
                  <dgm:presOf axis="ch desOrSelf" ptType="node node" st="1 1" cnt="1 0"/>
                </dgm:if>
                <dgm:if name="Name110" axis="ch" ptType="node" func="cnt" op="equ" val="5">
                  <dgm:presOf axis="ch desOrSelf" ptType="node node" st="2 1" cnt="1 0"/>
                </dgm:if>
                <dgm:if name="Name111" axis="ch" ptType="node" func="cnt" op="equ" val="6">
                  <dgm:presOf axis="ch desOrSelf" ptType="node node" st="3 1" cnt="1 0"/>
                </dgm:if>
                <dgm:else name="Name112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dummy4a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4b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13">
            <dgm:if name="Name114" func="var" arg="dir" op="equ" val="norm">
              <dgm:presOf axis="ch desOrSelf" ptType="node node" st="4 1" cnt="1 0"/>
            </dgm:if>
            <dgm:else name="Name115">
              <dgm:choose name="Name116">
                <dgm:if name="Name117" axis="ch" ptType="node" func="cnt" op="equ" val="4">
                  <dgm:presOf axis="ch desOrSelf" ptType="node node" st="1 1" cnt="1 0"/>
                </dgm:if>
                <dgm:if name="Name118" axis="ch" ptType="node" func="cnt" op="equ" val="5">
                  <dgm:presOf axis="ch desOrSelf" ptType="node node" st="2 1" cnt="1 0"/>
                </dgm:if>
                <dgm:if name="Name119" axis="ch" ptType="node" func="cnt" op="equ" val="6">
                  <dgm:presOf axis="ch desOrSelf" ptType="node node" st="3 1" cnt="1 0"/>
                </dgm:if>
                <dgm:else name="Name120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21"/>
    </dgm:choose>
    <dgm:choose name="Name122">
      <dgm:if name="Name123" axis="ch" ptType="node" func="cnt" op="gte" val="5">
        <dgm:layoutNode name="wedge5">
          <dgm:alg type="sp"/>
          <dgm:choose name="Name124">
            <dgm:if name="Name125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26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27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28">
            <dgm:if name="Name129" func="var" arg="dir" op="equ" val="norm">
              <dgm:presOf axis="ch desOrSelf" ptType="node node" st="5 1" cnt="1 0"/>
            </dgm:if>
            <dgm:else name="Name130">
              <dgm:choose name="Name131">
                <dgm:if name="Name132" axis="ch" ptType="node" func="cnt" op="equ" val="5">
                  <dgm:presOf axis="ch desOrSelf" ptType="node node" st="1 1" cnt="1 0"/>
                </dgm:if>
                <dgm:if name="Name133" axis="ch" ptType="node" func="cnt" op="equ" val="6">
                  <dgm:presOf axis="ch desOrSelf" ptType="node node" st="2 1" cnt="1 0"/>
                </dgm:if>
                <dgm:else name="Name134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dummy5a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5b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35">
            <dgm:if name="Name136" func="var" arg="dir" op="equ" val="norm">
              <dgm:presOf axis="ch desOrSelf" ptType="node node" st="5 1" cnt="1 0"/>
            </dgm:if>
            <dgm:else name="Name137">
              <dgm:choose name="Name138">
                <dgm:if name="Name139" axis="ch" ptType="node" func="cnt" op="equ" val="5">
                  <dgm:presOf axis="ch desOrSelf" ptType="node node" st="1 1" cnt="1 0"/>
                </dgm:if>
                <dgm:if name="Name140" axis="ch" ptType="node" func="cnt" op="equ" val="6">
                  <dgm:presOf axis="ch desOrSelf" ptType="node node" st="2 1" cnt="1 0"/>
                </dgm:if>
                <dgm:else name="Name141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42"/>
    </dgm:choose>
    <dgm:choose name="Name143">
      <dgm:if name="Name144" axis="ch" ptType="node" func="cnt" op="gte" val="6">
        <dgm:layoutNode name="wedge6">
          <dgm:alg type="sp"/>
          <dgm:choose name="Name145">
            <dgm:if name="Name146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47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48">
            <dgm:if name="Name149" func="var" arg="dir" op="equ" val="norm">
              <dgm:presOf axis="ch desOrSelf" ptType="node node" st="6 1" cnt="1 0"/>
            </dgm:if>
            <dgm:else name="Name150">
              <dgm:choose name="Name151">
                <dgm:if name="Name152" axis="ch" ptType="node" func="cnt" op="equ" val="6">
                  <dgm:presOf axis="ch desOrSelf" ptType="node node" st="1 1" cnt="1 0"/>
                </dgm:if>
                <dgm:else name="Name153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dummy6a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6b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4">
            <dgm:if name="Name155" func="var" arg="dir" op="equ" val="norm">
              <dgm:presOf axis="ch desOrSelf" ptType="node node" st="6 1" cnt="1 0"/>
            </dgm:if>
            <dgm:else name="Name156">
              <dgm:choose name="Name157">
                <dgm:if name="Name158" axis="ch" ptType="node" func="cnt" op="equ" val="6">
                  <dgm:presOf axis="ch desOrSelf" ptType="node node" st="1 1" cnt="1 0"/>
                </dgm:if>
                <dgm:else name="Name159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0"/>
    </dgm:choose>
    <dgm:choose name="Name161">
      <dgm:if name="Name162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63">
            <dgm:if name="Name164" func="var" arg="dir" op="equ" val="norm">
              <dgm:presOf axis="ch desOrSelf" ptType="node node" st="7 1" cnt="1 0"/>
            </dgm:if>
            <dgm:else name="Name165">
              <dgm:presOf axis="ch desOrSelf" ptType="node node" st="1 1" cnt="1 0"/>
            </dgm:else>
          </dgm:choose>
          <dgm:constrLst/>
          <dgm:ruleLst/>
        </dgm:layoutNode>
        <dgm:layoutNode name="dummy7a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7b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6">
            <dgm:if name="Name167" func="var" arg="dir" op="equ" val="norm">
              <dgm:presOf axis="ch desOrSelf" ptType="node node" st="7 1" cnt="1 0"/>
            </dgm:if>
            <dgm:else name="Name168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9"/>
    </dgm:choose>
    <dgm:choose name="Name170">
      <dgm:if name="Name171" axis="ch" ptType="node" func="cnt" op="equ" val="1">
        <dgm:forEach name="Name172" axis="ch" ptType="sibTrans" hideLastTrans="0" cnt="1">
          <dgm:layoutNode name="arrowWedge1single" styleLbl="fgSibTrans2D1">
            <dgm:choose name="Name173">
              <dgm:if name="Name174" func="var" arg="dir" op="equ" val="norm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arr"/>
                  <dgm:param type="endSty" val="noArr"/>
                </dgm:alg>
              </dgm:if>
              <dgm:else name="Name175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noArr"/>
                  <dgm:param type="endSty" val="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if name="Name176" axis="ch" ptType="node" func="cnt" op="gte" val="2">
        <dgm:forEach name="Name177" axis="ch" ptType="sibTrans" hideLastTrans="0" cnt="1">
          <dgm:layoutNode name="arrowWedge1" styleLbl="fgSibTrans2D1">
            <dgm:choose name="Name178">
              <dgm:if name="Name179" func="var" arg="dir" op="equ" val="norm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noArr"/>
                  <dgm:param type="endSty" val="arr"/>
                </dgm:alg>
              </dgm:if>
              <dgm:else name="Name180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arr"/>
                  <dgm:param type="endSty" val="no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else name="Name181"/>
    </dgm:choose>
    <dgm:forEach name="Name182" axis="ch" ptType="sibTrans" hideLastTrans="0" st="2" cnt="1">
      <dgm:layoutNode name="arrowWedge2" styleLbl="fgSibTrans2D1">
        <dgm:choose name="Name183">
          <dgm:if name="Name184" func="var" arg="dir" op="equ" val="norm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5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86" axis="ch" ptType="sibTrans" hideLastTrans="0" st="3" cnt="1">
      <dgm:layoutNode name="arrowWedge3" styleLbl="fgSibTrans2D1">
        <dgm:choose name="Name187">
          <dgm:if name="Name188" func="var" arg="dir" op="equ" val="norm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9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0" axis="ch" ptType="sibTrans" hideLastTrans="0" st="4" cnt="1">
      <dgm:layoutNode name="arrowWedge4" styleLbl="fgSibTrans2D1">
        <dgm:choose name="Name191">
          <dgm:if name="Name192" func="var" arg="dir" op="equ" val="norm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3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4" axis="ch" ptType="sibTrans" hideLastTrans="0" st="5" cnt="1">
      <dgm:layoutNode name="arrowWedge5" styleLbl="fgSibTrans2D1">
        <dgm:choose name="Name195">
          <dgm:if name="Name196" func="var" arg="dir" op="equ" val="norm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7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8" axis="ch" ptType="sibTrans" hideLastTrans="0" st="6" cnt="1">
      <dgm:layoutNode name="arrowWedge6" styleLbl="fgSibTrans2D1">
        <dgm:choose name="Name199">
          <dgm:if name="Name200" func="var" arg="dir" op="equ" val="norm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1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202" axis="ch" ptType="sibTrans" hideLastTrans="0" st="7" cnt="1">
      <dgm:layoutNode name="arrowWedge7" styleLbl="fgSibTrans2D1">
        <dgm:choose name="Name203">
          <dgm:if name="Name204" func="var" arg="dir" op="equ" val="norm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5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8">
  <dgm:title val=""/>
  <dgm:desc val=""/>
  <dgm:catLst>
    <dgm:cat type="cycle" pri="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"/>
          <dgm:constr type="t" for="ch" forName="dummy1a" refType="h" fact="0.08"/>
          <dgm:constr type="l" for="ch" forName="dummy1b" refType="w" fact="0.5"/>
          <dgm:constr type="t" for="ch" forName="dummy1b" refType="h" fact="0.08"/>
          <dgm:constr type="l" for="ch" forName="wedge1Tx" refType="w" fact="0.22"/>
          <dgm:constr type="t" for="ch" forName="wedge1Tx" refType="h" fact="0.22"/>
          <dgm:constr type="w" for="ch" forName="wedge1Tx" refType="w" fact="0.56"/>
          <dgm:constr type="h" for="ch" forName="wedge1Tx" refType="h" fact="0.56"/>
          <dgm:constr type="h" for="ch" forName="arrowWedge1single" refType="w" fact="0.08"/>
          <dgm:constr type="diam" for="ch" forName="arrowWedge1single" refType="w" fact="0.84"/>
          <dgm:constr type="l" for="ch" forName="arrowWedge1single" refType="w" fact="0.5"/>
          <dgm:constr type="t" for="ch" forName="arrowWedge1single" refType="w" fact="0.5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2"/>
          <dgm:constr type="t" for="ch" forName="dummy1a" refType="h" fact="0.08"/>
          <dgm:constr type="l" for="ch" forName="dummy1b" refType="w" fact="0.52"/>
          <dgm:constr type="t" for="ch" forName="dummy1b" refType="h" fact="0.92"/>
          <dgm:constr type="l" for="ch" forName="wedge1Tx" refType="w" fact="0.559"/>
          <dgm:constr type="t" for="ch" forName="wedge1Tx" refType="h" fact="0.3"/>
          <dgm:constr type="w" for="ch" forName="wedge1Tx" refType="w" fact="0.3"/>
          <dgm:constr type="h" for="ch" forName="wedge1Tx" refType="h" fact="0.4"/>
          <dgm:constr type="l" for="ch" forName="wedge2" refType="w" fact="0.06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48"/>
          <dgm:constr type="t" for="ch" forName="dummy2a" refType="h" fact="0.92"/>
          <dgm:constr type="l" for="ch" forName="dummy2b" refType="w" fact="0.48"/>
          <dgm:constr type="t" for="ch" forName="dummy2b" refType="h" fact="0.08"/>
          <dgm:constr type="r" for="ch" forName="wedge2Tx" refType="w" fact="0.441"/>
          <dgm:constr type="t" for="ch" forName="wedge2Tx" refType="h" fact="0.3"/>
          <dgm:constr type="w" for="ch" forName="wedge2Tx" refType="w" fact="0.3"/>
          <dgm:constr type="h" for="ch" forName="wedge2Tx" refType="h" fact="0.4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primFontSz" for="ch" ptType="node" op="equ"/>
        </dgm:constrLst>
      </dgm:if>
      <dgm:if name="Name3" axis="ch" ptType="node" func="cnt" op="equ" val="3">
        <dgm:constrLst>
          <dgm:constr type="l" for="ch" forName="wedge1" refType="w" fact="0.0973"/>
          <dgm:constr type="t" for="ch" forName="wedge1" refType="w" fact="0.07"/>
          <dgm:constr type="w" for="ch" forName="wedge1" refType="w" fact="0.84"/>
          <dgm:constr type="h" for="ch" forName="wedge1" refType="h" fact="0.84"/>
          <dgm:constr type="l" for="ch" forName="dummy1a" refType="w" fact="0.5173"/>
          <dgm:constr type="t" for="ch" forName="dummy1a" refType="h" fact="0.07"/>
          <dgm:constr type="l" for="ch" forName="dummy1b" refType="w" fact="0.8811"/>
          <dgm:constr type="t" for="ch" forName="dummy1b" refType="h" fact="0.7"/>
          <dgm:constr type="l" for="ch" forName="wedge1Tx" refType="w" fact="0.54"/>
          <dgm:constr type="t" for="ch" forName="wedge1Tx" refType="h" fact="0.248"/>
          <dgm:constr type="w" for="ch" forName="wedge1Tx" refType="w" fact="0.3"/>
          <dgm:constr type="h" for="ch" forName="wedge1Tx" refType="h" fact="0.25"/>
          <dgm:constr type="l" for="ch" forName="wedge2" refType="w" fact="0.08"/>
          <dgm:constr type="t" for="ch" forName="wedge2" refType="w" fact="0.1"/>
          <dgm:constr type="w" for="ch" forName="wedge2" refType="w" fact="0.84"/>
          <dgm:constr type="h" for="ch" forName="wedge2" refType="h" fact="0.84"/>
          <dgm:constr type="l" for="ch" forName="dummy2a" refType="w" fact="0.8637"/>
          <dgm:constr type="t" for="ch" forName="dummy2a" refType="h" fact="0.73"/>
          <dgm:constr type="l" for="ch" forName="dummy2b" refType="w" fact="0.1363"/>
          <dgm:constr type="t" for="ch" forName="dummy2b" refType="h" fact="0.73"/>
          <dgm:constr type="l" for="ch" forName="wedge2Tx" refType="w" fact="0.28"/>
          <dgm:constr type="t" for="ch" forName="wedge2Tx" refType="h" fact="0.645"/>
          <dgm:constr type="w" for="ch" forName="wedge2Tx" refType="w" fact="0.45"/>
          <dgm:constr type="h" for="ch" forName="wedge2Tx" refType="h" fact="0.22"/>
          <dgm:constr type="l" for="ch" forName="wedge3" refType="w" fact="0.0627"/>
          <dgm:constr type="t" for="ch" forName="wedge3" refType="w" fact="0.07"/>
          <dgm:constr type="w" for="ch" forName="wedge3" refType="w" fact="0.84"/>
          <dgm:constr type="h" for="ch" forName="wedge3" refType="h" fact="0.84"/>
          <dgm:constr type="l" for="ch" forName="dummy3a" refType="w" fact="0.1189"/>
          <dgm:constr type="t" for="ch" forName="dummy3a" refType="h" fact="0.7"/>
          <dgm:constr type="l" for="ch" forName="dummy3b" refType="w" fact="0.4827"/>
          <dgm:constr type="t" for="ch" forName="dummy3b" refType="h" fact="0.07"/>
          <dgm:constr type="r" for="ch" forName="wedge3Tx" refType="w" fact="0.46"/>
          <dgm:constr type="t" for="ch" forName="wedge3Tx" refType="h" fact="0.248"/>
          <dgm:constr type="w" for="ch" forName="wedge3Tx" refType="w" fact="0.3"/>
          <dgm:constr type="h" for="ch" forName="wedge3Tx" refType="h" fact="0.25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primFontSz" for="ch" ptType="node" op="equ"/>
        </dgm:constrLst>
      </dgm:if>
      <dgm:if name="Name4" axis="ch" ptType="node" func="cnt" op="equ" val="4">
        <dgm:constrLst>
          <dgm:constr type="l" for="ch" forName="wedge1" refType="w" fact="0.0941"/>
          <dgm:constr type="t" for="ch" forName="wedge1" refType="w" fact="0.0659"/>
          <dgm:constr type="w" for="ch" forName="wedge1" refType="w" fact="0.84"/>
          <dgm:constr type="h" for="ch" forName="wedge1" refType="h" fact="0.84"/>
          <dgm:constr type="l" for="ch" forName="dummy1a" refType="w" fact="0.5141"/>
          <dgm:constr type="t" for="ch" forName="dummy1a" refType="h" fact="0.0659"/>
          <dgm:constr type="l" for="ch" forName="dummy1b" refType="w" fact="0.9341"/>
          <dgm:constr type="t" for="ch" forName="dummy1b" refType="h" fact="0.4859"/>
          <dgm:constr type="l" for="ch" forName="wedge1Tx" refType="w" fact="0.54"/>
          <dgm:constr type="t" for="ch" forName="wedge1Tx" refType="h" fact="0.24"/>
          <dgm:constr type="w" for="ch" forName="wedge1Tx" refType="w" fact="0.31"/>
          <dgm:constr type="h" for="ch" forName="wedge1Tx" refType="h" fact="0.23"/>
          <dgm:constr type="l" for="ch" forName="wedge2" refType="w" fact="0.0941"/>
          <dgm:constr type="t" for="ch" forName="wedge2" refType="w" fact="0.0941"/>
          <dgm:constr type="w" for="ch" forName="wedge2" refType="w" fact="0.84"/>
          <dgm:constr type="h" for="ch" forName="wedge2" refType="h" fact="0.84"/>
          <dgm:constr type="l" for="ch" forName="dummy2a" refType="w" fact="0.9341"/>
          <dgm:constr type="t" for="ch" forName="dummy2a" refType="h" fact="0.5141"/>
          <dgm:constr type="l" for="ch" forName="dummy2b" refType="w" fact="0.5141"/>
          <dgm:constr type="t" for="ch" forName="dummy2b" refType="h" fact="0.9341"/>
          <dgm:constr type="l" for="ch" forName="wedge2Tx" refType="w" fact="0.54"/>
          <dgm:constr type="t" for="ch" forName="wedge2Tx" refType="h" fact="0.53"/>
          <dgm:constr type="w" for="ch" forName="wedge2Tx" refType="w" fact="0.31"/>
          <dgm:constr type="h" for="ch" forName="wedge2Tx" refType="h" fact="0.23"/>
          <dgm:constr type="l" for="ch" forName="wedge3" refType="w" fact="0.0659"/>
          <dgm:constr type="t" for="ch" forName="wedge3" refType="w" fact="0.0941"/>
          <dgm:constr type="w" for="ch" forName="wedge3" refType="w" fact="0.84"/>
          <dgm:constr type="h" for="ch" forName="wedge3" refType="h" fact="0.84"/>
          <dgm:constr type="l" for="ch" forName="dummy3a" refType="w" fact="0.4859"/>
          <dgm:constr type="t" for="ch" forName="dummy3a" refType="h" fact="0.9341"/>
          <dgm:constr type="l" for="ch" forName="dummy3b" refType="w" fact="0.0659"/>
          <dgm:constr type="t" for="ch" forName="dummy3b" refType="h" fact="0.5141"/>
          <dgm:constr type="r" for="ch" forName="wedge3Tx" refType="w" fact="0.46"/>
          <dgm:constr type="t" for="ch" forName="wedge3Tx" refType="h" fact="0.53"/>
          <dgm:constr type="w" for="ch" forName="wedge3Tx" refType="w" fact="0.31"/>
          <dgm:constr type="h" for="ch" forName="wedge3Tx" refType="h" fact="0.23"/>
          <dgm:constr type="l" for="ch" forName="wedge4" refType="w" fact="0.0659"/>
          <dgm:constr type="t" for="ch" forName="wedge4" refType="h" fact="0.0659"/>
          <dgm:constr type="w" for="ch" forName="wedge4" refType="w" fact="0.84"/>
          <dgm:constr type="h" for="ch" forName="wedge4" refType="h" fact="0.84"/>
          <dgm:constr type="l" for="ch" forName="dummy4a" refType="w" fact="0.0659"/>
          <dgm:constr type="t" for="ch" forName="dummy4a" refType="h" fact="0.4859"/>
          <dgm:constr type="l" for="ch" forName="dummy4b" refType="w" fact="0.4859"/>
          <dgm:constr type="t" for="ch" forName="dummy4b" refType="h" fact="0.0659"/>
          <dgm:constr type="r" for="ch" forName="wedge4Tx" refType="w" fact="0.46"/>
          <dgm:constr type="t" for="ch" forName="wedge4Tx" refType="h" fact="0.24"/>
          <dgm:constr type="w" for="ch" forName="wedge4Tx" refType="w" fact="0.31"/>
          <dgm:constr type="h" for="ch" forName="wedge4Tx" refType="h" fact="0.23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primFontSz" for="ch" ptType="node" op="equ"/>
        </dgm:constrLst>
      </dgm:if>
      <dgm:if name="Name5" axis="ch" ptType="node" func="cnt" op="equ" val="5">
        <dgm:constrLst>
          <dgm:constr type="l" for="ch" forName="wedge1" refType="w" fact="0.0918"/>
          <dgm:constr type="t" for="ch" forName="wedge1" refType="w" fact="0.0638"/>
          <dgm:constr type="w" for="ch" forName="wedge1" refType="w" fact="0.84"/>
          <dgm:constr type="h" for="ch" forName="wedge1" refType="h" fact="0.84"/>
          <dgm:constr type="l" for="ch" forName="dummy1a" refType="w" fact="0.5118"/>
          <dgm:constr type="t" for="ch" forName="dummy1a" refType="h" fact="0.0638"/>
          <dgm:constr type="l" for="ch" forName="dummy1b" refType="w" fact="0.9112"/>
          <dgm:constr type="t" for="ch" forName="dummy1b" refType="h" fact="0.354"/>
          <dgm:constr type="l" for="ch" forName="wedge1Tx" refType="w" fact="0.53"/>
          <dgm:constr type="t" for="ch" forName="wedge1Tx" refType="h" fact="0.205"/>
          <dgm:constr type="w" for="ch" forName="wedge1Tx" refType="w" fact="0.27"/>
          <dgm:constr type="h" for="ch" forName="wedge1Tx" refType="h" fact="0.18"/>
          <dgm:constr type="l" for="ch" forName="wedge2" refType="w" fact="0.099"/>
          <dgm:constr type="t" for="ch" forName="wedge2" refType="w" fact="0.0862"/>
          <dgm:constr type="w" for="ch" forName="wedge2" refType="w" fact="0.84"/>
          <dgm:constr type="h" for="ch" forName="wedge2" refType="h" fact="0.84"/>
          <dgm:constr type="l" for="ch" forName="dummy2a" refType="w" fact="0.9185"/>
          <dgm:constr type="t" for="ch" forName="dummy2a" refType="h" fact="0.3764"/>
          <dgm:constr type="l" for="ch" forName="dummy2b" refType="w" fact="0.7659"/>
          <dgm:constr type="t" for="ch" forName="dummy2b" refType="h" fact="0.846"/>
          <dgm:constr type="l" for="ch" forName="wedge2Tx" refType="w" fact="0.64"/>
          <dgm:constr type="t" for="ch" forName="wedge2Tx" refType="h" fact="0.47"/>
          <dgm:constr type="w" for="ch" forName="wedge2Tx" refType="w" fact="0.25"/>
          <dgm:constr type="h" for="ch" forName="wedge2Tx" refType="h" fact="0.2"/>
          <dgm:constr type="l" for="ch" forName="wedge3" refType="w" fact="0.08"/>
          <dgm:constr type="t" for="ch" forName="wedge3" refType="w" fact="0.1"/>
          <dgm:constr type="w" for="ch" forName="wedge3" refType="w" fact="0.84"/>
          <dgm:constr type="h" for="ch" forName="wedge3" refType="h" fact="0.84"/>
          <dgm:constr type="l" for="ch" forName="dummy3a" refType="w" fact="0.7469"/>
          <dgm:constr type="t" for="ch" forName="dummy3a" refType="h" fact="0.8598"/>
          <dgm:constr type="l" for="ch" forName="dummy3b" refType="w" fact="0.2531"/>
          <dgm:constr type="t" for="ch" forName="dummy3b" refType="h" fact="0.8598"/>
          <dgm:constr type="l" for="ch" forName="wedge3Tx" refType="w" fact="0.38"/>
          <dgm:constr type="t" for="ch" forName="wedge3Tx" refType="h" fact="0.69"/>
          <dgm:constr type="w" for="ch" forName="wedge3Tx" refType="w" fact="0.24"/>
          <dgm:constr type="h" for="ch" forName="wedge3Tx" refType="h" fact="0.22"/>
          <dgm:constr type="l" for="ch" forName="wedge4" refType="w" fact="0.061"/>
          <dgm:constr type="t" for="ch" forName="wedge4" refType="h" fact="0.0862"/>
          <dgm:constr type="w" for="ch" forName="wedge4" refType="w" fact="0.84"/>
          <dgm:constr type="h" for="ch" forName="wedge4" refType="h" fact="0.84"/>
          <dgm:constr type="l" for="ch" forName="dummy4a" refType="w" fact="0.2341"/>
          <dgm:constr type="t" for="ch" forName="dummy4a" refType="h" fact="0.846"/>
          <dgm:constr type="l" for="ch" forName="dummy4b" refType="w" fact="0.0815"/>
          <dgm:constr type="t" for="ch" forName="dummy4b" refType="h" fact="0.3764"/>
          <dgm:constr type="r" for="ch" forName="wedge4Tx" refType="w" fact="0.36"/>
          <dgm:constr type="t" for="ch" forName="wedge4Tx" refType="h" fact="0.47"/>
          <dgm:constr type="w" for="ch" forName="wedge4Tx" refType="w" fact="0.25"/>
          <dgm:constr type="h" for="ch" forName="wedge4Tx" refType="h" fact="0.2"/>
          <dgm:constr type="l" for="ch" forName="wedge5" refType="w" fact="0.0682"/>
          <dgm:constr type="t" for="ch" forName="wedge5" refType="h" fact="0.0638"/>
          <dgm:constr type="w" for="ch" forName="wedge5" refType="w" fact="0.84"/>
          <dgm:constr type="h" for="ch" forName="wedge5" refType="h" fact="0.84"/>
          <dgm:constr type="l" for="ch" forName="dummy5a" refType="w" fact="0.0888"/>
          <dgm:constr type="t" for="ch" forName="dummy5a" refType="h" fact="0.354"/>
          <dgm:constr type="l" for="ch" forName="dummy5b" refType="w" fact="0.4882"/>
          <dgm:constr type="t" for="ch" forName="dummy5b" refType="h" fact="0.0638"/>
          <dgm:constr type="r" for="ch" forName="wedge5Tx" refType="w" fact="0.47"/>
          <dgm:constr type="t" for="ch" forName="wedge5Tx" refType="h" fact="0.205"/>
          <dgm:constr type="w" for="ch" forName="wedge5Tx" refType="w" fact="0.27"/>
          <dgm:constr type="h" for="ch" forName="wedge5Tx" refType="h" fact="0.18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primFontSz" for="ch" ptType="node" op="equ"/>
        </dgm:constrLst>
      </dgm:if>
      <dgm:if name="Name6" axis="ch" ptType="node" func="cnt" op="equ" val="6">
        <dgm:constrLst>
          <dgm:constr type="l" for="ch" forName="wedge1" refType="w" fact="0.09"/>
          <dgm:constr type="t" for="ch" forName="wedge1" refType="w" fact="0.0627"/>
          <dgm:constr type="w" for="ch" forName="wedge1" refType="w" fact="0.84"/>
          <dgm:constr type="h" for="ch" forName="wedge1" refType="h" fact="0.84"/>
          <dgm:constr type="l" for="ch" forName="dummy1a" refType="w" fact="0.51"/>
          <dgm:constr type="t" for="ch" forName="dummy1a" refType="h" fact="0.0627"/>
          <dgm:constr type="l" for="ch" forName="dummy1b" refType="w" fact="0.8737"/>
          <dgm:constr type="t" for="ch" forName="dummy1b" refType="h" fact="0.2727"/>
          <dgm:constr type="l" for="ch" forName="wedge1Tx" refType="w" fact="0.53"/>
          <dgm:constr type="t" for="ch" forName="wedge1Tx" refType="h" fact="0.17"/>
          <dgm:constr type="w" for="ch" forName="wedge1Tx" refType="w" fact="0.22"/>
          <dgm:constr type="h" for="ch" forName="wedge1Tx" refType="h" fact="0.17"/>
          <dgm:constr type="l" for="ch" forName="wedge2" refType="w" fact="0.1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8837"/>
          <dgm:constr type="t" for="ch" forName="dummy2a" refType="h" fact="0.29"/>
          <dgm:constr type="l" for="ch" forName="dummy2b" refType="w" fact="0.8837"/>
          <dgm:constr type="t" for="ch" forName="dummy2b" refType="h" fact="0.71"/>
          <dgm:constr type="l" for="ch" forName="wedge2Tx" refType="w" fact="0.67"/>
          <dgm:constr type="t" for="ch" forName="wedge2Tx" refType="h" fact="0.42"/>
          <dgm:constr type="w" for="ch" forName="wedge2Tx" refType="w" fact="0.23"/>
          <dgm:constr type="h" for="ch" forName="wedge2Tx" refType="h" fact="0.165"/>
          <dgm:constr type="l" for="ch" forName="wedge3" refType="w" fact="0.09"/>
          <dgm:constr type="t" for="ch" forName="wedge3" refType="w" fact="0.0973"/>
          <dgm:constr type="w" for="ch" forName="wedge3" refType="w" fact="0.84"/>
          <dgm:constr type="h" for="ch" forName="wedge3" refType="h" fact="0.84"/>
          <dgm:constr type="l" for="ch" forName="dummy3a" refType="w" fact="0.8737"/>
          <dgm:constr type="t" for="ch" forName="dummy3a" refType="h" fact="0.7273"/>
          <dgm:constr type="l" for="ch" forName="dummy3b" refType="w" fact="0.51"/>
          <dgm:constr type="t" for="ch" forName="dummy3b" refType="h" fact="0.9373"/>
          <dgm:constr type="l" for="ch" forName="wedge3Tx" refType="w" fact="0.53"/>
          <dgm:constr type="t" for="ch" forName="wedge3Tx" refType="h" fact="0.665"/>
          <dgm:constr type="w" for="ch" forName="wedge3Tx" refType="w" fact="0.22"/>
          <dgm:constr type="h" for="ch" forName="wedge3Tx" refType="h" fact="0.17"/>
          <dgm:constr type="l" for="ch" forName="wedge4" refType="w" fact="0.07"/>
          <dgm:constr type="t" for="ch" forName="wedge4" refType="h" fact="0.0973"/>
          <dgm:constr type="w" for="ch" forName="wedge4" refType="w" fact="0.84"/>
          <dgm:constr type="h" for="ch" forName="wedge4" refType="h" fact="0.84"/>
          <dgm:constr type="l" for="ch" forName="dummy4a" refType="w" fact="0.49"/>
          <dgm:constr type="t" for="ch" forName="dummy4a" refType="h" fact="0.9373"/>
          <dgm:constr type="l" for="ch" forName="dummy4b" refType="w" fact="0.1263"/>
          <dgm:constr type="t" for="ch" forName="dummy4b" refType="h" fact="0.7273"/>
          <dgm:constr type="r" for="ch" forName="wedge4Tx" refType="w" fact="0.47"/>
          <dgm:constr type="t" for="ch" forName="wedge4Tx" refType="h" fact="0.665"/>
          <dgm:constr type="w" for="ch" forName="wedge4Tx" refType="w" fact="0.22"/>
          <dgm:constr type="h" for="ch" forName="wedge4Tx" refType="h" fact="0.17"/>
          <dgm:constr type="l" for="ch" forName="wedge5" refType="w" fact="0.06"/>
          <dgm:constr type="t" for="ch" forName="wedge5" refType="h" fact="0.08"/>
          <dgm:constr type="w" for="ch" forName="wedge5" refType="w" fact="0.84"/>
          <dgm:constr type="h" for="ch" forName="wedge5" refType="h" fact="0.84"/>
          <dgm:constr type="l" for="ch" forName="dummy5a" refType="w" fact="0.1163"/>
          <dgm:constr type="t" for="ch" forName="dummy5a" refType="h" fact="0.71"/>
          <dgm:constr type="l" for="ch" forName="dummy5b" refType="w" fact="0.1163"/>
          <dgm:constr type="t" for="ch" forName="dummy5b" refType="h" fact="0.29"/>
          <dgm:constr type="r" for="ch" forName="wedge5Tx" refType="w" fact="0.33"/>
          <dgm:constr type="t" for="ch" forName="wedge5Tx" refType="h" fact="0.42"/>
          <dgm:constr type="w" for="ch" forName="wedge5Tx" refType="w" fact="0.23"/>
          <dgm:constr type="h" for="ch" forName="wedge5Tx" refType="h" fact="0.165"/>
          <dgm:constr type="l" for="ch" forName="wedge6" refType="w" fact="0.07"/>
          <dgm:constr type="t" for="ch" forName="wedge6" refType="h" fact="0.0627"/>
          <dgm:constr type="w" for="ch" forName="wedge6" refType="w" fact="0.84"/>
          <dgm:constr type="h" for="ch" forName="wedge6" refType="h" fact="0.84"/>
          <dgm:constr type="l" for="ch" forName="dummy6a" refType="w" fact="0.1263"/>
          <dgm:constr type="t" for="ch" forName="dummy6a" refType="h" fact="0.2727"/>
          <dgm:constr type="l" for="ch" forName="dummy6b" refType="w" fact="0.49"/>
          <dgm:constr type="t" for="ch" forName="dummy6b" refType="h" fact="0.0627"/>
          <dgm:constr type="r" for="ch" forName="wedge6Tx" refType="w" fact="0.47"/>
          <dgm:constr type="t" for="ch" forName="wedge6Tx" refType="h" fact="0.17"/>
          <dgm:constr type="w" for="ch" forName="wedge6Tx" refType="w" fact="0.22"/>
          <dgm:constr type="h" for="ch" forName="wedge6Tx" refType="h" fact="0.17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primFontSz" for="ch" ptType="node" op="equ"/>
        </dgm:constrLst>
      </dgm:if>
      <dgm:else name="Name7">
        <dgm:constrLst>
          <dgm:constr type="l" for="ch" forName="wedge1" refType="w" fact="0.0887"/>
          <dgm:constr type="t" for="ch" forName="wedge1" refType="w" fact="0.062"/>
          <dgm:constr type="w" for="ch" forName="wedge1" refType="w" fact="0.84"/>
          <dgm:constr type="h" for="ch" forName="wedge1" refType="h" fact="0.84"/>
          <dgm:constr type="l" for="ch" forName="dummy1a" refType="w" fact="0.5087"/>
          <dgm:constr type="t" for="ch" forName="dummy1a" refType="h" fact="0.062"/>
          <dgm:constr type="l" for="ch" forName="dummy1b" refType="w" fact="0.837"/>
          <dgm:constr type="t" for="ch" forName="dummy1b" refType="h" fact="0.2201"/>
          <dgm:constr type="l" for="ch" forName="wedge1Tx" refType="w" fact="0.53"/>
          <dgm:constr type="t" for="ch" forName="wedge1Tx" refType="h" fact="0.14"/>
          <dgm:constr type="w" for="ch" forName="wedge1Tx" refType="w" fact="0.2"/>
          <dgm:constr type="h" for="ch" forName="wedge1Tx" refType="h" fact="0.16"/>
          <dgm:constr type="l" for="ch" forName="wedge2" refType="w" fact="0.0995"/>
          <dgm:constr type="t" for="ch" forName="wedge2" refType="w" fact="0.0755"/>
          <dgm:constr type="w" for="ch" forName="wedge2" refType="w" fact="0.84"/>
          <dgm:constr type="h" for="ch" forName="wedge2" refType="h" fact="0.84"/>
          <dgm:constr type="l" for="ch" forName="dummy2a" refType="w" fact="0.8479"/>
          <dgm:constr type="t" for="ch" forName="dummy2a" refType="h" fact="0.2337"/>
          <dgm:constr type="l" for="ch" forName="dummy2b" refType="w" fact="0.929"/>
          <dgm:constr type="t" for="ch" forName="dummy2b" refType="h" fact="0.589"/>
          <dgm:constr type="l" for="ch" forName="wedge2Tx" refType="w" fact="0.67"/>
          <dgm:constr type="t" for="ch" forName="wedge2Tx" refType="h" fact="0.38"/>
          <dgm:constr type="w" for="ch" forName="wedge2Tx" refType="w" fact="0.23"/>
          <dgm:constr type="h" for="ch" forName="wedge2Tx" refType="h" fact="0.14"/>
          <dgm:constr type="l" for="ch" forName="wedge3" refType="w" fact="0.0956"/>
          <dgm:constr type="t" for="ch" forName="wedge3" refType="w" fact="0.0925"/>
          <dgm:constr type="w" for="ch" forName="wedge3" refType="w" fact="0.84"/>
          <dgm:constr type="h" for="ch" forName="wedge3" refType="h" fact="0.84"/>
          <dgm:constr type="l" for="ch" forName="dummy3a" refType="w" fact="0.9251"/>
          <dgm:constr type="t" for="ch" forName="dummy3a" refType="h" fact="0.6059"/>
          <dgm:constr type="l" for="ch" forName="dummy3b" refType="w" fact="0.6979"/>
          <dgm:constr type="t" for="ch" forName="dummy3b" refType="h" fact="0.8909"/>
          <dgm:constr type="l" for="ch" forName="wedge3Tx" refType="w" fact="0.635"/>
          <dgm:constr type="t" for="ch" forName="wedge3Tx" refType="h" fact="0.59"/>
          <dgm:constr type="w" for="ch" forName="wedge3Tx" refType="w" fact="0.2"/>
          <dgm:constr type="h" for="ch" forName="wedge3Tx" refType="h" fact="0.155"/>
          <dgm:constr type="l" for="ch" forName="wedge4" refType="w" fact="0.08"/>
          <dgm:constr type="t" for="ch" forName="wedge4" refType="h" fact="0.1"/>
          <dgm:constr type="w" for="ch" forName="wedge4" refType="w" fact="0.84"/>
          <dgm:constr type="h" for="ch" forName="wedge4" refType="h" fact="0.84"/>
          <dgm:constr type="l" for="ch" forName="dummy4a" refType="w" fact="0.6822"/>
          <dgm:constr type="t" for="ch" forName="dummy4a" refType="h" fact="0.8984"/>
          <dgm:constr type="l" for="ch" forName="dummy4b" refType="w" fact="0.3178"/>
          <dgm:constr type="t" for="ch" forName="dummy4b" refType="h" fact="0.8984"/>
          <dgm:constr type="l" for="ch" forName="wedge4Tx" refType="w" fact="0.4025"/>
          <dgm:constr type="t" for="ch" forName="wedge4Tx" refType="h" fact="0.76"/>
          <dgm:constr type="w" for="ch" forName="wedge4Tx" refType="w" fact="0.195"/>
          <dgm:constr type="h" for="ch" forName="wedge4Tx" refType="h" fact="0.14"/>
          <dgm:constr type="l" for="ch" forName="wedge5" refType="w" fact="0.0644"/>
          <dgm:constr type="t" for="ch" forName="wedge5" refType="h" fact="0.0925"/>
          <dgm:constr type="w" for="ch" forName="wedge5" refType="w" fact="0.84"/>
          <dgm:constr type="h" for="ch" forName="wedge5" refType="h" fact="0.84"/>
          <dgm:constr type="l" for="ch" forName="dummy5a" refType="w" fact="0.3021"/>
          <dgm:constr type="t" for="ch" forName="dummy5a" refType="h" fact="0.8909"/>
          <dgm:constr type="l" for="ch" forName="dummy5b" refType="w" fact="0.0749"/>
          <dgm:constr type="t" for="ch" forName="dummy5b" refType="h" fact="0.6059"/>
          <dgm:constr type="r" for="ch" forName="wedge5Tx" refType="w" fact="0.365"/>
          <dgm:constr type="t" for="ch" forName="wedge5Tx" refType="h" fact="0.59"/>
          <dgm:constr type="w" for="ch" forName="wedge5Tx" refType="w" fact="0.2"/>
          <dgm:constr type="h" for="ch" forName="wedge5Tx" refType="h" fact="0.155"/>
          <dgm:constr type="l" for="ch" forName="wedge6" refType="w" fact="0.0605"/>
          <dgm:constr type="t" for="ch" forName="wedge6" refType="h" fact="0.0755"/>
          <dgm:constr type="w" for="ch" forName="wedge6" refType="w" fact="0.84"/>
          <dgm:constr type="h" for="ch" forName="wedge6" refType="h" fact="0.84"/>
          <dgm:constr type="l" for="ch" forName="dummy6a" refType="w" fact="0.071"/>
          <dgm:constr type="t" for="ch" forName="dummy6a" refType="h" fact="0.589"/>
          <dgm:constr type="l" for="ch" forName="dummy6b" refType="w" fact="0.1521"/>
          <dgm:constr type="t" for="ch" forName="dummy6b" refType="h" fact="0.2337"/>
          <dgm:constr type="r" for="ch" forName="wedge6Tx" refType="w" fact="0.33"/>
          <dgm:constr type="t" for="ch" forName="wedge6Tx" refType="h" fact="0.38"/>
          <dgm:constr type="w" for="ch" forName="wedge6Tx" refType="w" fact="0.23"/>
          <dgm:constr type="h" for="ch" forName="wedge6Tx" refType="h" fact="0.14"/>
          <dgm:constr type="l" for="ch" forName="wedge7" refType="w" fact="0.0713"/>
          <dgm:constr type="t" for="ch" forName="wedge7" refType="h" fact="0.062"/>
          <dgm:constr type="w" for="ch" forName="wedge7" refType="w" fact="0.84"/>
          <dgm:constr type="h" for="ch" forName="wedge7" refType="h" fact="0.84"/>
          <dgm:constr type="l" for="ch" forName="dummy7a" refType="w" fact="0.163"/>
          <dgm:constr type="t" for="ch" forName="dummy7a" refType="h" fact="0.2201"/>
          <dgm:constr type="l" for="ch" forName="dummy7b" refType="w" fact="0.4913"/>
          <dgm:constr type="t" for="ch" forName="dummy7b" refType="h" fact="0.062"/>
          <dgm:constr type="r" for="ch" forName="wedge7Tx" refType="w" fact="0.47"/>
          <dgm:constr type="t" for="ch" forName="wedge7Tx" refType="h" fact="0.14"/>
          <dgm:constr type="w" for="ch" forName="wedge7Tx" refType="w" fact="0.2"/>
          <dgm:constr type="h" for="ch" forName="wedge7Tx" refType="h" fact="0.16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h" for="ch" forName="arrowWedge7" refType="w" fact="0.08"/>
          <dgm:constr type="diam" for="ch" forName="arrowWedge7" refType="w" fact="0.84"/>
          <dgm:constr type="l" for="ch" forName="arrowWedge7" refType="w" fact="0.5"/>
          <dgm:constr type="t" for="ch" forName="arrowWedge7" refType="w" fact="0.5"/>
          <dgm:constr type="primFontSz" for="ch" ptType="node" op="equ"/>
        </dgm:constrLst>
      </dgm:else>
    </dgm:choose>
    <dgm:ruleLst/>
    <dgm:choose name="Name8">
      <dgm:if name="Name9" axis="ch" ptType="node" func="cnt" op="gte" val="1">
        <dgm:layoutNode name="wedge1">
          <dgm:alg type="sp"/>
          <dgm:choose name="Name10">
            <dgm:if name="Name11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12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13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14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15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16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17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18">
            <dgm:if name="Name19" func="var" arg="dir" op="equ" val="norm">
              <dgm:presOf axis="ch desOrSelf" ptType="node node" st="1 1" cnt="1 0"/>
            </dgm:if>
            <dgm:else name="Name20">
              <dgm:choose name="Name21">
                <dgm:if name="Name22" axis="ch" ptType="node" func="cnt" op="equ" val="1">
                  <dgm:presOf axis="ch desOrSelf" ptType="node node" st="1 1" cnt="1 0"/>
                </dgm:if>
                <dgm:if name="Name23" axis="ch" ptType="node" func="cnt" op="equ" val="2">
                  <dgm:presOf axis="ch desOrSelf" ptType="node node" st="2 1" cnt="1 0"/>
                </dgm:if>
                <dgm:if name="Name24" axis="ch" ptType="node" func="cnt" op="equ" val="3">
                  <dgm:presOf axis="ch desOrSelf" ptType="node node" st="3 1" cnt="1 0"/>
                </dgm:if>
                <dgm:if name="Name25" axis="ch" ptType="node" func="cnt" op="equ" val="4">
                  <dgm:presOf axis="ch desOrSelf" ptType="node node" st="4 1" cnt="1 0"/>
                </dgm:if>
                <dgm:if name="Name26" axis="ch" ptType="node" func="cnt" op="equ" val="5">
                  <dgm:presOf axis="ch desOrSelf" ptType="node node" st="5 1" cnt="1 0"/>
                </dgm:if>
                <dgm:if name="Name27" axis="ch" ptType="node" func="cnt" op="equ" val="6">
                  <dgm:presOf axis="ch desOrSelf" ptType="node node" st="6 1" cnt="1 0"/>
                </dgm:if>
                <dgm:else name="Name28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dummy1a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1b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29">
            <dgm:if name="Name30" func="var" arg="dir" op="equ" val="norm">
              <dgm:presOf axis="ch desOrSelf" ptType="node node" st="1 1" cnt="1 0"/>
            </dgm:if>
            <dgm:else name="Name31">
              <dgm:choose name="Name32">
                <dgm:if name="Name33" axis="ch" ptType="node" func="cnt" op="equ" val="1">
                  <dgm:presOf axis="ch desOrSelf" ptType="node node" st="1 1" cnt="1 0"/>
                </dgm:if>
                <dgm:if name="Name34" axis="ch" ptType="node" func="cnt" op="equ" val="2">
                  <dgm:presOf axis="ch desOrSelf" ptType="node node" st="2 1" cnt="1 0"/>
                </dgm:if>
                <dgm:if name="Name35" axis="ch" ptType="node" func="cnt" op="equ" val="3">
                  <dgm:presOf axis="ch desOrSelf" ptType="node node" st="3 1" cnt="1 0"/>
                </dgm:if>
                <dgm:if name="Name36" axis="ch" ptType="node" func="cnt" op="equ" val="4">
                  <dgm:presOf axis="ch desOrSelf" ptType="node node" st="4 1" cnt="1 0"/>
                </dgm:if>
                <dgm:if name="Name37" axis="ch" ptType="node" func="cnt" op="equ" val="5">
                  <dgm:presOf axis="ch desOrSelf" ptType="node node" st="5 1" cnt="1 0"/>
                </dgm:if>
                <dgm:if name="Name38" axis="ch" ptType="node" func="cnt" op="equ" val="6">
                  <dgm:presOf axis="ch desOrSelf" ptType="node node" st="6 1" cnt="1 0"/>
                </dgm:if>
                <dgm:else name="Name39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40"/>
    </dgm:choose>
    <dgm:choose name="Name41">
      <dgm:if name="Name42" axis="ch" ptType="node" func="cnt" op="gte" val="2">
        <dgm:layoutNode name="wedge2">
          <dgm:alg type="sp"/>
          <dgm:choose name="Name43">
            <dgm:if name="Name44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45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46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47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48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49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50">
            <dgm:if name="Name51" func="var" arg="dir" op="equ" val="norm">
              <dgm:presOf axis="ch desOrSelf" ptType="node node" st="2 1" cnt="1 0"/>
            </dgm:if>
            <dgm:else name="Name52">
              <dgm:choose name="Name53">
                <dgm:if name="Name54" axis="ch" ptType="node" func="cnt" op="equ" val="2">
                  <dgm:presOf axis="ch desOrSelf" ptType="node node" st="1 1" cnt="1 0"/>
                </dgm:if>
                <dgm:if name="Name55" axis="ch" ptType="node" func="cnt" op="equ" val="3">
                  <dgm:presOf axis="ch desOrSelf" ptType="node node" st="2 1" cnt="1 0"/>
                </dgm:if>
                <dgm:if name="Name56" axis="ch" ptType="node" func="cnt" op="equ" val="4">
                  <dgm:presOf axis="ch desOrSelf" ptType="node node" st="3 1" cnt="1 0"/>
                </dgm:if>
                <dgm:if name="Name57" axis="ch" ptType="node" func="cnt" op="equ" val="5">
                  <dgm:presOf axis="ch desOrSelf" ptType="node node" st="4 1" cnt="1 0"/>
                </dgm:if>
                <dgm:if name="Name58" axis="ch" ptType="node" func="cnt" op="equ" val="6">
                  <dgm:presOf axis="ch desOrSelf" ptType="node node" st="5 1" cnt="1 0"/>
                </dgm:if>
                <dgm:else name="Name59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dummy2a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2b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60">
            <dgm:if name="Name61" func="var" arg="dir" op="equ" val="norm">
              <dgm:presOf axis="ch desOrSelf" ptType="node node" st="2 1" cnt="1 0"/>
            </dgm:if>
            <dgm:else name="Name62">
              <dgm:choose name="Name63">
                <dgm:if name="Name64" axis="ch" ptType="node" func="cnt" op="equ" val="2">
                  <dgm:presOf axis="ch desOrSelf" ptType="node node" st="1 1" cnt="1 0"/>
                </dgm:if>
                <dgm:if name="Name65" axis="ch" ptType="node" func="cnt" op="equ" val="3">
                  <dgm:presOf axis="ch desOrSelf" ptType="node node" st="2 1" cnt="1 0"/>
                </dgm:if>
                <dgm:if name="Name66" axis="ch" ptType="node" func="cnt" op="equ" val="4">
                  <dgm:presOf axis="ch desOrSelf" ptType="node node" st="3 1" cnt="1 0"/>
                </dgm:if>
                <dgm:if name="Name67" axis="ch" ptType="node" func="cnt" op="equ" val="5">
                  <dgm:presOf axis="ch desOrSelf" ptType="node node" st="4 1" cnt="1 0"/>
                </dgm:if>
                <dgm:if name="Name68" axis="ch" ptType="node" func="cnt" op="equ" val="6">
                  <dgm:presOf axis="ch desOrSelf" ptType="node node" st="5 1" cnt="1 0"/>
                </dgm:if>
                <dgm:else name="Name69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70"/>
    </dgm:choose>
    <dgm:choose name="Name71">
      <dgm:if name="Name72" axis="ch" ptType="node" func="cnt" op="gte" val="3">
        <dgm:layoutNode name="wedge3">
          <dgm:alg type="sp"/>
          <dgm:choose name="Name73">
            <dgm:if name="Name74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75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76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77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78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79">
            <dgm:if name="Name80" func="var" arg="dir" op="equ" val="norm">
              <dgm:presOf axis="ch desOrSelf" ptType="node node" st="3 1" cnt="1 0"/>
            </dgm:if>
            <dgm:else name="Name81">
              <dgm:choose name="Name82">
                <dgm:if name="Name83" axis="ch" ptType="node" func="cnt" op="equ" val="3">
                  <dgm:presOf axis="ch desOrSelf" ptType="node node" st="1 1" cnt="1 0"/>
                </dgm:if>
                <dgm:if name="Name84" axis="ch" ptType="node" func="cnt" op="equ" val="4">
                  <dgm:presOf axis="ch desOrSelf" ptType="node node" st="2 1" cnt="1 0"/>
                </dgm:if>
                <dgm:if name="Name85" axis="ch" ptType="node" func="cnt" op="equ" val="5">
                  <dgm:presOf axis="ch desOrSelf" ptType="node node" st="3 1" cnt="1 0"/>
                </dgm:if>
                <dgm:if name="Name86" axis="ch" ptType="node" func="cnt" op="equ" val="6">
                  <dgm:presOf axis="ch desOrSelf" ptType="node node" st="4 1" cnt="1 0"/>
                </dgm:if>
                <dgm:else name="Name87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dummy3a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3b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88">
            <dgm:if name="Name89" func="var" arg="dir" op="equ" val="norm">
              <dgm:presOf axis="ch desOrSelf" ptType="node node" st="3 1" cnt="1 0"/>
            </dgm:if>
            <dgm:else name="Name90">
              <dgm:choose name="Name91">
                <dgm:if name="Name92" axis="ch" ptType="node" func="cnt" op="equ" val="3">
                  <dgm:presOf axis="ch desOrSelf" ptType="node node" st="1 1" cnt="1 0"/>
                </dgm:if>
                <dgm:if name="Name93" axis="ch" ptType="node" func="cnt" op="equ" val="4">
                  <dgm:presOf axis="ch desOrSelf" ptType="node node" st="2 1" cnt="1 0"/>
                </dgm:if>
                <dgm:if name="Name94" axis="ch" ptType="node" func="cnt" op="equ" val="5">
                  <dgm:presOf axis="ch desOrSelf" ptType="node node" st="3 1" cnt="1 0"/>
                </dgm:if>
                <dgm:if name="Name95" axis="ch" ptType="node" func="cnt" op="equ" val="6">
                  <dgm:presOf axis="ch desOrSelf" ptType="node node" st="4 1" cnt="1 0"/>
                </dgm:if>
                <dgm:else name="Name96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97"/>
    </dgm:choose>
    <dgm:choose name="Name98">
      <dgm:if name="Name99" axis="ch" ptType="node" func="cnt" op="gte" val="4">
        <dgm:layoutNode name="wedge4">
          <dgm:alg type="sp"/>
          <dgm:choose name="Name100">
            <dgm:if name="Name101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02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03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04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05">
            <dgm:if name="Name106" func="var" arg="dir" op="equ" val="norm">
              <dgm:presOf axis="ch desOrSelf" ptType="node node" st="4 1" cnt="1 0"/>
            </dgm:if>
            <dgm:else name="Name107">
              <dgm:choose name="Name108">
                <dgm:if name="Name109" axis="ch" ptType="node" func="cnt" op="equ" val="4">
                  <dgm:presOf axis="ch desOrSelf" ptType="node node" st="1 1" cnt="1 0"/>
                </dgm:if>
                <dgm:if name="Name110" axis="ch" ptType="node" func="cnt" op="equ" val="5">
                  <dgm:presOf axis="ch desOrSelf" ptType="node node" st="2 1" cnt="1 0"/>
                </dgm:if>
                <dgm:if name="Name111" axis="ch" ptType="node" func="cnt" op="equ" val="6">
                  <dgm:presOf axis="ch desOrSelf" ptType="node node" st="3 1" cnt="1 0"/>
                </dgm:if>
                <dgm:else name="Name112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dummy4a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4b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13">
            <dgm:if name="Name114" func="var" arg="dir" op="equ" val="norm">
              <dgm:presOf axis="ch desOrSelf" ptType="node node" st="4 1" cnt="1 0"/>
            </dgm:if>
            <dgm:else name="Name115">
              <dgm:choose name="Name116">
                <dgm:if name="Name117" axis="ch" ptType="node" func="cnt" op="equ" val="4">
                  <dgm:presOf axis="ch desOrSelf" ptType="node node" st="1 1" cnt="1 0"/>
                </dgm:if>
                <dgm:if name="Name118" axis="ch" ptType="node" func="cnt" op="equ" val="5">
                  <dgm:presOf axis="ch desOrSelf" ptType="node node" st="2 1" cnt="1 0"/>
                </dgm:if>
                <dgm:if name="Name119" axis="ch" ptType="node" func="cnt" op="equ" val="6">
                  <dgm:presOf axis="ch desOrSelf" ptType="node node" st="3 1" cnt="1 0"/>
                </dgm:if>
                <dgm:else name="Name120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21"/>
    </dgm:choose>
    <dgm:choose name="Name122">
      <dgm:if name="Name123" axis="ch" ptType="node" func="cnt" op="gte" val="5">
        <dgm:layoutNode name="wedge5">
          <dgm:alg type="sp"/>
          <dgm:choose name="Name124">
            <dgm:if name="Name125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26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27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28">
            <dgm:if name="Name129" func="var" arg="dir" op="equ" val="norm">
              <dgm:presOf axis="ch desOrSelf" ptType="node node" st="5 1" cnt="1 0"/>
            </dgm:if>
            <dgm:else name="Name130">
              <dgm:choose name="Name131">
                <dgm:if name="Name132" axis="ch" ptType="node" func="cnt" op="equ" val="5">
                  <dgm:presOf axis="ch desOrSelf" ptType="node node" st="1 1" cnt="1 0"/>
                </dgm:if>
                <dgm:if name="Name133" axis="ch" ptType="node" func="cnt" op="equ" val="6">
                  <dgm:presOf axis="ch desOrSelf" ptType="node node" st="2 1" cnt="1 0"/>
                </dgm:if>
                <dgm:else name="Name134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dummy5a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5b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35">
            <dgm:if name="Name136" func="var" arg="dir" op="equ" val="norm">
              <dgm:presOf axis="ch desOrSelf" ptType="node node" st="5 1" cnt="1 0"/>
            </dgm:if>
            <dgm:else name="Name137">
              <dgm:choose name="Name138">
                <dgm:if name="Name139" axis="ch" ptType="node" func="cnt" op="equ" val="5">
                  <dgm:presOf axis="ch desOrSelf" ptType="node node" st="1 1" cnt="1 0"/>
                </dgm:if>
                <dgm:if name="Name140" axis="ch" ptType="node" func="cnt" op="equ" val="6">
                  <dgm:presOf axis="ch desOrSelf" ptType="node node" st="2 1" cnt="1 0"/>
                </dgm:if>
                <dgm:else name="Name141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42"/>
    </dgm:choose>
    <dgm:choose name="Name143">
      <dgm:if name="Name144" axis="ch" ptType="node" func="cnt" op="gte" val="6">
        <dgm:layoutNode name="wedge6">
          <dgm:alg type="sp"/>
          <dgm:choose name="Name145">
            <dgm:if name="Name146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47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48">
            <dgm:if name="Name149" func="var" arg="dir" op="equ" val="norm">
              <dgm:presOf axis="ch desOrSelf" ptType="node node" st="6 1" cnt="1 0"/>
            </dgm:if>
            <dgm:else name="Name150">
              <dgm:choose name="Name151">
                <dgm:if name="Name152" axis="ch" ptType="node" func="cnt" op="equ" val="6">
                  <dgm:presOf axis="ch desOrSelf" ptType="node node" st="1 1" cnt="1 0"/>
                </dgm:if>
                <dgm:else name="Name153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dummy6a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6b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4">
            <dgm:if name="Name155" func="var" arg="dir" op="equ" val="norm">
              <dgm:presOf axis="ch desOrSelf" ptType="node node" st="6 1" cnt="1 0"/>
            </dgm:if>
            <dgm:else name="Name156">
              <dgm:choose name="Name157">
                <dgm:if name="Name158" axis="ch" ptType="node" func="cnt" op="equ" val="6">
                  <dgm:presOf axis="ch desOrSelf" ptType="node node" st="1 1" cnt="1 0"/>
                </dgm:if>
                <dgm:else name="Name159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0"/>
    </dgm:choose>
    <dgm:choose name="Name161">
      <dgm:if name="Name162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63">
            <dgm:if name="Name164" func="var" arg="dir" op="equ" val="norm">
              <dgm:presOf axis="ch desOrSelf" ptType="node node" st="7 1" cnt="1 0"/>
            </dgm:if>
            <dgm:else name="Name165">
              <dgm:presOf axis="ch desOrSelf" ptType="node node" st="1 1" cnt="1 0"/>
            </dgm:else>
          </dgm:choose>
          <dgm:constrLst/>
          <dgm:ruleLst/>
        </dgm:layoutNode>
        <dgm:layoutNode name="dummy7a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7b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6">
            <dgm:if name="Name167" func="var" arg="dir" op="equ" val="norm">
              <dgm:presOf axis="ch desOrSelf" ptType="node node" st="7 1" cnt="1 0"/>
            </dgm:if>
            <dgm:else name="Name168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9"/>
    </dgm:choose>
    <dgm:choose name="Name170">
      <dgm:if name="Name171" axis="ch" ptType="node" func="cnt" op="equ" val="1">
        <dgm:forEach name="Name172" axis="ch" ptType="sibTrans" hideLastTrans="0" cnt="1">
          <dgm:layoutNode name="arrowWedge1single" styleLbl="fgSibTrans2D1">
            <dgm:choose name="Name173">
              <dgm:if name="Name174" func="var" arg="dir" op="equ" val="norm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arr"/>
                  <dgm:param type="endSty" val="noArr"/>
                </dgm:alg>
              </dgm:if>
              <dgm:else name="Name175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noArr"/>
                  <dgm:param type="endSty" val="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if name="Name176" axis="ch" ptType="node" func="cnt" op="gte" val="2">
        <dgm:forEach name="Name177" axis="ch" ptType="sibTrans" hideLastTrans="0" cnt="1">
          <dgm:layoutNode name="arrowWedge1" styleLbl="fgSibTrans2D1">
            <dgm:choose name="Name178">
              <dgm:if name="Name179" func="var" arg="dir" op="equ" val="norm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noArr"/>
                  <dgm:param type="endSty" val="arr"/>
                </dgm:alg>
              </dgm:if>
              <dgm:else name="Name180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arr"/>
                  <dgm:param type="endSty" val="no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else name="Name181"/>
    </dgm:choose>
    <dgm:forEach name="Name182" axis="ch" ptType="sibTrans" hideLastTrans="0" st="2" cnt="1">
      <dgm:layoutNode name="arrowWedge2" styleLbl="fgSibTrans2D1">
        <dgm:choose name="Name183">
          <dgm:if name="Name184" func="var" arg="dir" op="equ" val="norm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5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86" axis="ch" ptType="sibTrans" hideLastTrans="0" st="3" cnt="1">
      <dgm:layoutNode name="arrowWedge3" styleLbl="fgSibTrans2D1">
        <dgm:choose name="Name187">
          <dgm:if name="Name188" func="var" arg="dir" op="equ" val="norm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9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0" axis="ch" ptType="sibTrans" hideLastTrans="0" st="4" cnt="1">
      <dgm:layoutNode name="arrowWedge4" styleLbl="fgSibTrans2D1">
        <dgm:choose name="Name191">
          <dgm:if name="Name192" func="var" arg="dir" op="equ" val="norm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3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4" axis="ch" ptType="sibTrans" hideLastTrans="0" st="5" cnt="1">
      <dgm:layoutNode name="arrowWedge5" styleLbl="fgSibTrans2D1">
        <dgm:choose name="Name195">
          <dgm:if name="Name196" func="var" arg="dir" op="equ" val="norm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7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8" axis="ch" ptType="sibTrans" hideLastTrans="0" st="6" cnt="1">
      <dgm:layoutNode name="arrowWedge6" styleLbl="fgSibTrans2D1">
        <dgm:choose name="Name199">
          <dgm:if name="Name200" func="var" arg="dir" op="equ" val="norm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1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202" axis="ch" ptType="sibTrans" hideLastTrans="0" st="7" cnt="1">
      <dgm:layoutNode name="arrowWedge7" styleLbl="fgSibTrans2D1">
        <dgm:choose name="Name203">
          <dgm:if name="Name204" func="var" arg="dir" op="equ" val="norm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5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9D0F8B6-1ACF-4BD9-AE70-0FBADA2D9491}" type="datetimeFigureOut">
              <a:rPr lang="da-DK" smtClean="0"/>
              <a:t>22-03-2019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9342AE-3232-4087-9965-12108F723C7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5141055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763333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ps.intra.rm.dk/siteassets/lokale-intranet-og-enheder/specialomrader/institut-for-kommunikation-og-handicap/it-og-web/ikh-institut-for-kommunikation-og-handicap.jpg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8744" y="6273130"/>
            <a:ext cx="2164784" cy="3680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0" name="Lige forbindelse 9"/>
          <p:cNvCxnSpPr/>
          <p:nvPr userDrawn="1"/>
        </p:nvCxnSpPr>
        <p:spPr>
          <a:xfrm>
            <a:off x="0" y="6021288"/>
            <a:ext cx="9144000" cy="0"/>
          </a:xfrm>
          <a:prstGeom prst="line">
            <a:avLst/>
          </a:prstGeom>
          <a:ln>
            <a:solidFill>
              <a:srgbClr val="9900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Pladsholder til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 smtClean="0"/>
              <a:t>Klik for at redigere i master</a:t>
            </a:r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754864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/>
          <p:cNvSpPr/>
          <p:nvPr/>
        </p:nvSpPr>
        <p:spPr>
          <a:xfrm>
            <a:off x="0" y="620688"/>
            <a:ext cx="9144000" cy="6237312"/>
          </a:xfrm>
          <a:prstGeom prst="rect">
            <a:avLst/>
          </a:prstGeom>
          <a:gradFill flip="none" rotWithShape="1">
            <a:gsLst>
              <a:gs pos="0">
                <a:srgbClr val="94BEE6">
                  <a:tint val="66000"/>
                  <a:satMod val="160000"/>
                </a:srgbClr>
              </a:gs>
              <a:gs pos="50000">
                <a:srgbClr val="94BEE6">
                  <a:tint val="44500"/>
                  <a:satMod val="160000"/>
                </a:srgbClr>
              </a:gs>
              <a:gs pos="100000">
                <a:srgbClr val="94BEE6">
                  <a:tint val="23500"/>
                  <a:satMod val="16000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pic>
        <p:nvPicPr>
          <p:cNvPr id="5" name="Billed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8384" y="188640"/>
            <a:ext cx="720080" cy="347836"/>
          </a:xfrm>
          <a:prstGeom prst="rect">
            <a:avLst/>
          </a:prstGeom>
        </p:spPr>
      </p:pic>
      <p:sp>
        <p:nvSpPr>
          <p:cNvPr id="6" name="Tekstboks 5"/>
          <p:cNvSpPr txBox="1"/>
          <p:nvPr/>
        </p:nvSpPr>
        <p:spPr>
          <a:xfrm>
            <a:off x="3946303" y="4077072"/>
            <a:ext cx="4968552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15000" dirty="0" smtClean="0">
                <a:solidFill>
                  <a:srgbClr val="990033"/>
                </a:solidFill>
                <a:latin typeface="midtsans" pitchFamily="50" charset="0"/>
              </a:rPr>
              <a:t>IKH</a:t>
            </a:r>
          </a:p>
        </p:txBody>
      </p:sp>
      <p:sp>
        <p:nvSpPr>
          <p:cNvPr id="7" name="Tekstboks 6"/>
          <p:cNvSpPr txBox="1"/>
          <p:nvPr/>
        </p:nvSpPr>
        <p:spPr>
          <a:xfrm>
            <a:off x="3491880" y="6023029"/>
            <a:ext cx="52565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 smtClean="0">
                <a:solidFill>
                  <a:srgbClr val="990033"/>
                </a:solidFill>
                <a:latin typeface="midtsans" pitchFamily="50" charset="0"/>
              </a:rPr>
              <a:t>INSTITUT FOR KOMMUNIKATION OG HANDICAP</a:t>
            </a:r>
          </a:p>
          <a:p>
            <a:endParaRPr lang="da-DK" dirty="0"/>
          </a:p>
        </p:txBody>
      </p:sp>
      <p:sp>
        <p:nvSpPr>
          <p:cNvPr id="8" name="Tekstboks 7"/>
          <p:cNvSpPr txBox="1"/>
          <p:nvPr/>
        </p:nvSpPr>
        <p:spPr>
          <a:xfrm>
            <a:off x="395536" y="1628800"/>
            <a:ext cx="835292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4000" dirty="0" smtClean="0">
                <a:solidFill>
                  <a:srgbClr val="990033"/>
                </a:solidFill>
                <a:latin typeface="midtsans" pitchFamily="50" charset="0"/>
              </a:rPr>
              <a:t>Søskende som pårørende</a:t>
            </a:r>
            <a:endParaRPr lang="da-DK" sz="4000" dirty="0">
              <a:solidFill>
                <a:srgbClr val="990033"/>
              </a:solidFill>
              <a:latin typeface="midtsans" pitchFamily="50" charset="0"/>
            </a:endParaRPr>
          </a:p>
        </p:txBody>
      </p:sp>
      <p:cxnSp>
        <p:nvCxnSpPr>
          <p:cNvPr id="10" name="Lige forbindelse 9"/>
          <p:cNvCxnSpPr/>
          <p:nvPr/>
        </p:nvCxnSpPr>
        <p:spPr>
          <a:xfrm>
            <a:off x="0" y="4293096"/>
            <a:ext cx="9144000" cy="0"/>
          </a:xfrm>
          <a:prstGeom prst="line">
            <a:avLst/>
          </a:prstGeom>
          <a:ln>
            <a:solidFill>
              <a:srgbClr val="9900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kstboks 10"/>
          <p:cNvSpPr txBox="1"/>
          <p:nvPr/>
        </p:nvSpPr>
        <p:spPr>
          <a:xfrm>
            <a:off x="467544" y="2336686"/>
            <a:ext cx="777686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600" dirty="0" smtClean="0">
                <a:solidFill>
                  <a:srgbClr val="990033"/>
                </a:solidFill>
                <a:latin typeface="midtsans" pitchFamily="50" charset="0"/>
              </a:rPr>
              <a:t>Kort oplæg på møde i Børnehjerneskadesamrådet i Region Midt / Bodil Kloborg </a:t>
            </a:r>
            <a:endParaRPr lang="da-DK" sz="1600" dirty="0">
              <a:solidFill>
                <a:srgbClr val="990033"/>
              </a:solidFill>
              <a:latin typeface="midtsans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33167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boks 2"/>
          <p:cNvSpPr txBox="1"/>
          <p:nvPr/>
        </p:nvSpPr>
        <p:spPr>
          <a:xfrm>
            <a:off x="395536" y="692696"/>
            <a:ext cx="83529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3200" dirty="0" smtClean="0">
                <a:solidFill>
                  <a:srgbClr val="990033"/>
                </a:solidFill>
                <a:latin typeface="midtsans" pitchFamily="50" charset="0"/>
              </a:rPr>
              <a:t>Søskende som pårørende</a:t>
            </a:r>
            <a:endParaRPr lang="da-DK" sz="3200" dirty="0">
              <a:solidFill>
                <a:srgbClr val="990033"/>
              </a:solidFill>
              <a:latin typeface="midtsans" pitchFamily="50" charset="0"/>
            </a:endParaRPr>
          </a:p>
        </p:txBody>
      </p:sp>
      <p:sp>
        <p:nvSpPr>
          <p:cNvPr id="4" name="Tekstboks 3"/>
          <p:cNvSpPr txBox="1"/>
          <p:nvPr/>
        </p:nvSpPr>
        <p:spPr>
          <a:xfrm>
            <a:off x="395536" y="1564870"/>
            <a:ext cx="8280920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da-DK" sz="2800" dirty="0"/>
              <a:t>Den tredje voksne" i </a:t>
            </a:r>
            <a:r>
              <a:rPr lang="da-DK" sz="2800" dirty="0" smtClean="0"/>
              <a:t>familien</a:t>
            </a:r>
          </a:p>
          <a:p>
            <a:endParaRPr lang="da-DK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a-DK" sz="2800" dirty="0"/>
              <a:t>Tilsidesætter deres egne følelser og </a:t>
            </a:r>
            <a:r>
              <a:rPr lang="da-DK" sz="2800" dirty="0" smtClean="0"/>
              <a:t>behov</a:t>
            </a:r>
          </a:p>
          <a:p>
            <a:endParaRPr lang="da-DK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a-DK" sz="2800" dirty="0"/>
              <a:t>Erfaringen viser, at børn med viden om deres søskendes handicap er mindre udsat for drilleri, fordi de kan svare på de ofte meget direkte spørgsmål, som deres kammerater stiller</a:t>
            </a:r>
          </a:p>
          <a:p>
            <a:endParaRPr lang="da-DK" sz="1600" dirty="0"/>
          </a:p>
          <a:p>
            <a:endParaRPr lang="da-DK" sz="16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20262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boks 1"/>
          <p:cNvSpPr txBox="1"/>
          <p:nvPr/>
        </p:nvSpPr>
        <p:spPr>
          <a:xfrm>
            <a:off x="395536" y="692696"/>
            <a:ext cx="83529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3200" dirty="0" smtClean="0">
                <a:solidFill>
                  <a:srgbClr val="990033"/>
                </a:solidFill>
                <a:latin typeface="midtsans" pitchFamily="50" charset="0"/>
              </a:rPr>
              <a:t>Søskende som pårørende</a:t>
            </a:r>
            <a:endParaRPr lang="da-DK" sz="3200" dirty="0">
              <a:solidFill>
                <a:srgbClr val="990033"/>
              </a:solidFill>
              <a:latin typeface="midtsans" pitchFamily="50" charset="0"/>
            </a:endParaRPr>
          </a:p>
        </p:txBody>
      </p:sp>
      <p:sp>
        <p:nvSpPr>
          <p:cNvPr id="3" name="Tekstboks 2"/>
          <p:cNvSpPr txBox="1"/>
          <p:nvPr/>
        </p:nvSpPr>
        <p:spPr>
          <a:xfrm>
            <a:off x="395536" y="1564870"/>
            <a:ext cx="828092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a-DK" sz="2800" dirty="0" smtClean="0"/>
          </a:p>
          <a:p>
            <a:endParaRPr lang="da-DK" sz="2800" dirty="0"/>
          </a:p>
          <a:p>
            <a:r>
              <a:rPr lang="da-DK" sz="2800" dirty="0" smtClean="0"/>
              <a:t>Der </a:t>
            </a:r>
            <a:r>
              <a:rPr lang="da-DK" sz="2800" dirty="0"/>
              <a:t>skal også være plads til konkurrence, drilleri, belæring, jalousi og alle de andre ting, som der altid vil være mellem søskende - både med og uden handicap</a:t>
            </a:r>
            <a:r>
              <a:rPr lang="da-DK" sz="2800" dirty="0" smtClean="0"/>
              <a:t>.</a:t>
            </a:r>
            <a:endParaRPr lang="da-DK" sz="2800" dirty="0"/>
          </a:p>
        </p:txBody>
      </p:sp>
    </p:spTree>
    <p:extLst>
      <p:ext uri="{BB962C8B-B14F-4D97-AF65-F5344CB8AC3E}">
        <p14:creationId xmlns:p14="http://schemas.microsoft.com/office/powerpoint/2010/main" val="12253232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boks 1"/>
          <p:cNvSpPr txBox="1"/>
          <p:nvPr/>
        </p:nvSpPr>
        <p:spPr>
          <a:xfrm>
            <a:off x="395536" y="692696"/>
            <a:ext cx="83529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3200" dirty="0" smtClean="0">
                <a:solidFill>
                  <a:srgbClr val="990033"/>
                </a:solidFill>
                <a:latin typeface="midtsans" pitchFamily="50" charset="0"/>
              </a:rPr>
              <a:t>Tilbud til søskende</a:t>
            </a:r>
            <a:endParaRPr lang="da-DK" sz="3200" dirty="0">
              <a:solidFill>
                <a:srgbClr val="990033"/>
              </a:solidFill>
              <a:latin typeface="midtsans" pitchFamily="50" charset="0"/>
            </a:endParaRPr>
          </a:p>
        </p:txBody>
      </p:sp>
      <p:sp>
        <p:nvSpPr>
          <p:cNvPr id="5" name="Rektangel 4"/>
          <p:cNvSpPr/>
          <p:nvPr/>
        </p:nvSpPr>
        <p:spPr>
          <a:xfrm>
            <a:off x="1115616" y="1916832"/>
            <a:ext cx="7488832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da-DK" sz="2800" dirty="0"/>
              <a:t>Formålet med søskendetræf er, at børnene møder andre i samme situation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a-DK" sz="2800" dirty="0"/>
              <a:t>Vi prøver at gøre dem nysgerrige i forhold til hinanden og forsøger at hjælpe dem med at få nogle ord og begreber til at forstå forskellige handicap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a-DK" sz="2800" dirty="0" smtClean="0"/>
              <a:t>Det </a:t>
            </a:r>
            <a:r>
              <a:rPr lang="da-DK" sz="2800" dirty="0"/>
              <a:t>giver dem svar på nogle af de spørgsmål, som de tumler med</a:t>
            </a:r>
          </a:p>
        </p:txBody>
      </p:sp>
    </p:spTree>
    <p:extLst>
      <p:ext uri="{BB962C8B-B14F-4D97-AF65-F5344CB8AC3E}">
        <p14:creationId xmlns:p14="http://schemas.microsoft.com/office/powerpoint/2010/main" val="35423967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boks 1"/>
          <p:cNvSpPr txBox="1"/>
          <p:nvPr/>
        </p:nvSpPr>
        <p:spPr>
          <a:xfrm>
            <a:off x="395536" y="692696"/>
            <a:ext cx="83529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3200" dirty="0" smtClean="0">
                <a:solidFill>
                  <a:srgbClr val="990033"/>
                </a:solidFill>
                <a:latin typeface="midtsans" pitchFamily="50" charset="0"/>
              </a:rPr>
              <a:t>Form og indhold</a:t>
            </a:r>
            <a:endParaRPr lang="da-DK" sz="3200" dirty="0">
              <a:solidFill>
                <a:srgbClr val="990033"/>
              </a:solidFill>
              <a:latin typeface="midtsans" pitchFamily="50" charset="0"/>
            </a:endParaRPr>
          </a:p>
        </p:txBody>
      </p:sp>
      <p:sp>
        <p:nvSpPr>
          <p:cNvPr id="3" name="Tekstboks 2"/>
          <p:cNvSpPr txBox="1"/>
          <p:nvPr/>
        </p:nvSpPr>
        <p:spPr>
          <a:xfrm>
            <a:off x="395536" y="1564870"/>
            <a:ext cx="828092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da-DK" sz="2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5 gange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da-DK" sz="2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a-DK" sz="2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Præsentation af egen familie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da-DK" sz="2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a-DK" sz="2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‘Brevkasse’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da-DK" sz="2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a-DK" sz="2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Lege / spille spil sammen </a:t>
            </a:r>
            <a:r>
              <a:rPr lang="da-DK" sz="2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– skabe relationer</a:t>
            </a:r>
            <a:endParaRPr lang="da-DK" sz="24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da-DK" sz="2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a-DK" sz="2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Finde svar på spørgsmål og begrebsafklaring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da-DK" sz="2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a-DK" sz="2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Formulere spørgsmål til forældre og andre</a:t>
            </a:r>
            <a:endParaRPr lang="da-DK" sz="2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68478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boks 1"/>
          <p:cNvSpPr txBox="1"/>
          <p:nvPr/>
        </p:nvSpPr>
        <p:spPr>
          <a:xfrm>
            <a:off x="179512" y="736658"/>
            <a:ext cx="83529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3200" dirty="0" smtClean="0">
                <a:solidFill>
                  <a:srgbClr val="990033"/>
                </a:solidFill>
                <a:latin typeface="midtsans" pitchFamily="50" charset="0"/>
              </a:rPr>
              <a:t>Samarbejde med forældrene</a:t>
            </a:r>
            <a:endParaRPr lang="da-DK" sz="3200" dirty="0">
              <a:solidFill>
                <a:srgbClr val="990033"/>
              </a:solidFill>
              <a:latin typeface="midtsans" pitchFamily="50" charset="0"/>
            </a:endParaRPr>
          </a:p>
        </p:txBody>
      </p:sp>
      <p:sp>
        <p:nvSpPr>
          <p:cNvPr id="3" name="Tekstboks 2"/>
          <p:cNvSpPr txBox="1"/>
          <p:nvPr/>
        </p:nvSpPr>
        <p:spPr>
          <a:xfrm>
            <a:off x="395536" y="1564870"/>
            <a:ext cx="8280920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a-DK" sz="28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da-DK" sz="2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a-DK" sz="28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Forventningsafstemning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da-DK" sz="2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sz="28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Tilbud om </a:t>
            </a:r>
            <a:r>
              <a:rPr lang="da-DK" sz="2800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opfølgende</a:t>
            </a:r>
            <a:r>
              <a:rPr lang="da-DK" sz="28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samtale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da-DK" sz="2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sz="28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Rådgivning</a:t>
            </a:r>
            <a:endParaRPr lang="da-DK" sz="2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80704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/>
          <p:cNvSpPr/>
          <p:nvPr/>
        </p:nvSpPr>
        <p:spPr>
          <a:xfrm>
            <a:off x="1187624" y="1412776"/>
            <a:ext cx="7056784" cy="4339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a-DK" sz="4400" dirty="0" err="1" smtClean="0"/>
              <a:t>FamilieFOKUS</a:t>
            </a:r>
            <a:endParaRPr lang="da-DK" sz="4400" dirty="0" smtClean="0"/>
          </a:p>
          <a:p>
            <a:pPr algn="ctr"/>
            <a:endParaRPr lang="da-DK" sz="4400" dirty="0" smtClean="0"/>
          </a:p>
          <a:p>
            <a:r>
              <a:rPr lang="da-DK" sz="2400" dirty="0" smtClean="0"/>
              <a:t>Formålet </a:t>
            </a:r>
            <a:r>
              <a:rPr lang="da-DK" sz="2400" dirty="0"/>
              <a:t>er at give jer et tilbud med udgangspunkt i jeres behov, og som kan hjælpe jer med at mestre den svære livsituation som I er i</a:t>
            </a:r>
            <a:r>
              <a:rPr lang="da-DK" sz="2400" dirty="0" smtClean="0"/>
              <a:t>.</a:t>
            </a:r>
          </a:p>
          <a:p>
            <a:r>
              <a:rPr lang="da-DK" sz="4400" dirty="0"/>
              <a:t/>
            </a:r>
            <a:br>
              <a:rPr lang="da-DK" sz="4400" dirty="0"/>
            </a:br>
            <a:endParaRPr lang="da-DK" sz="4400" dirty="0"/>
          </a:p>
          <a:p>
            <a:pPr algn="ctr"/>
            <a:r>
              <a:rPr lang="da-DK" sz="2800" dirty="0" smtClean="0"/>
              <a:t> </a:t>
            </a:r>
            <a:endParaRPr lang="da-DK" sz="2800" dirty="0"/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1289836281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815268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3989569000"/>
              </p:ext>
            </p:extLst>
          </p:nvPr>
        </p:nvGraphicFramePr>
        <p:xfrm>
          <a:off x="1475656" y="620688"/>
          <a:ext cx="6096000" cy="51125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30116525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2&quot; unique_id=&quot;10010&quot;&gt;&lt;object type=&quot;3&quot; unique_id=&quot;10011&quot;&gt;&lt;property id=&quot;20148&quot; value=&quot;5&quot;/&gt;&lt;property id=&quot;20300&quot; value=&quot;Slide 1&quot;/&gt;&lt;property id=&quot;20307&quot; value=&quot;256&quot;/&gt;&lt;/object&gt;&lt;object type=&quot;3&quot; unique_id=&quot;10012&quot;&gt;&lt;property id=&quot;20148&quot; value=&quot;5&quot;/&gt;&lt;property id=&quot;20300&quot; value=&quot;Slide 2&quot;/&gt;&lt;property id=&quot;20307&quot; value=&quot;257&quot;/&gt;&lt;/object&gt;&lt;object type=&quot;3&quot; unique_id=&quot;10013&quot;&gt;&lt;property id=&quot;20148&quot; value=&quot;5&quot;/&gt;&lt;property id=&quot;20300&quot; value=&quot;Slide 3&quot;/&gt;&lt;property id=&quot;20307&quot; value=&quot;258&quot;/&gt;&lt;/object&gt;&lt;object type=&quot;3&quot; unique_id=&quot;10014&quot;&gt;&lt;property id=&quot;20148&quot; value=&quot;5&quot;/&gt;&lt;property id=&quot;20300&quot; value=&quot;Slide 4&quot;/&gt;&lt;property id=&quot;20307&quot; value=&quot;259&quot;/&gt;&lt;/object&gt;&lt;object type=&quot;3&quot; unique_id=&quot;10015&quot;&gt;&lt;property id=&quot;20148&quot; value=&quot;5&quot;/&gt;&lt;property id=&quot;20300&quot; value=&quot;Slide 5&quot;/&gt;&lt;property id=&quot;20307&quot; value=&quot;260&quot;/&gt;&lt;/object&gt;&lt;object type=&quot;3&quot; unique_id=&quot;10020&quot;&gt;&lt;property id=&quot;20148&quot; value=&quot;5&quot;/&gt;&lt;property id=&quot;20300&quot; value=&quot;Slide 6&quot;/&gt;&lt;property id=&quot;20307&quot; value=&quot;265&quot;/&gt;&lt;/object&gt;&lt;object type=&quot;3&quot; unique_id=&quot;10439&quot;&gt;&lt;property id=&quot;20148&quot; value=&quot;5&quot;/&gt;&lt;property id=&quot;20300&quot; value=&quot;Slide 7&quot;/&gt;&lt;property id=&quot;20307&quot; value=&quot;266&quot;/&gt;&lt;/object&gt;&lt;object type=&quot;3&quot; unique_id=&quot;10440&quot;&gt;&lt;property id=&quot;20148&quot; value=&quot;5&quot;/&gt;&lt;property id=&quot;20300&quot; value=&quot;Slide 8&quot;/&gt;&lt;property id=&quot;20307&quot; value=&quot;267&quot;/&gt;&lt;/object&gt;&lt;/object&gt;&lt;object type=&quot;8&quot; unique_id=&quot;10052&quot;&gt;&lt;/object&gt;&lt;/object&gt;&lt;/database&gt;"/>
  <p:tag name="SECTOMILLISECCONVERTED" val="1"/>
</p:tagLst>
</file>

<file path=ppt/theme/theme1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251</Words>
  <Application>Microsoft Office PowerPoint</Application>
  <PresentationFormat>Skærmshow (4:3)</PresentationFormat>
  <Paragraphs>48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Diastitler</vt:lpstr>
      </vt:variant>
      <vt:variant>
        <vt:i4>8</vt:i4>
      </vt:variant>
    </vt:vector>
  </HeadingPairs>
  <TitlesOfParts>
    <vt:vector size="9" baseType="lpstr">
      <vt:lpstr>Kontortema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</vt:vector>
  </TitlesOfParts>
  <Company>Region Midtjylland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Tina Sørensen</dc:creator>
  <cp:lastModifiedBy>Bodil Kloborg</cp:lastModifiedBy>
  <cp:revision>30</cp:revision>
  <dcterms:created xsi:type="dcterms:W3CDTF">2019-02-27T13:15:28Z</dcterms:created>
  <dcterms:modified xsi:type="dcterms:W3CDTF">2019-03-22T12:57:43Z</dcterms:modified>
</cp:coreProperties>
</file>