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6" r:id="rId8"/>
    <p:sldId id="265" r:id="rId9"/>
    <p:sldId id="268" r:id="rId10"/>
    <p:sldId id="267" r:id="rId11"/>
    <p:sldId id="271" r:id="rId12"/>
    <p:sldId id="270" r:id="rId13"/>
    <p:sldId id="269" r:id="rId14"/>
    <p:sldId id="273" r:id="rId15"/>
    <p:sldId id="272" r:id="rId16"/>
    <p:sldId id="274" r:id="rId17"/>
    <p:sldId id="259" r:id="rId18"/>
    <p:sldId id="260" r:id="rId19"/>
  </p:sldIdLst>
  <p:sldSz cx="9144000" cy="6858000" type="screen4x3"/>
  <p:notesSz cx="6858000" cy="9144000"/>
  <p:custDataLst>
    <p:tags r:id="rId20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5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5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02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835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235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110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5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88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21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735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10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644E3-0B37-49A1-811C-9F0B513B6B15}" type="datetimeFigureOut">
              <a:rPr lang="da-DK" smtClean="0"/>
              <a:t>03-09-2019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805A-BADC-497E-BB71-A4B126FC80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0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Billedpakke </a:t>
            </a:r>
            <a:br>
              <a:rPr lang="da-DK" dirty="0" smtClean="0"/>
            </a:br>
            <a:r>
              <a:rPr lang="da-DK" dirty="0" smtClean="0"/>
              <a:t>Sundhedsaftalen 2019-2023</a:t>
            </a:r>
            <a:endParaRPr lang="da-D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120900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4" y="3717032"/>
            <a:ext cx="2760444" cy="194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8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578110" cy="393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6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25611" cy="424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08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2570"/>
            <a:ext cx="5524557" cy="389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4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9692"/>
            <a:ext cx="5578110" cy="393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99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66" y="1700808"/>
            <a:ext cx="5373785" cy="3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65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568224" cy="39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977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1024"/>
            <a:ext cx="5373786" cy="3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6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580079" cy="39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6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475948" cy="38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03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54830"/>
            <a:ext cx="6336704" cy="44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22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7"/>
            <a:ext cx="4680520" cy="32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8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84404" cy="40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04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826101" cy="41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94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192688" cy="436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3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475948" cy="385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62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84819" cy="421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98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5067298" cy="35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28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illedpakke &amp;#x0D;&amp;#x0A;Sundhedsaftalen 2019-2023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17&quot;/&gt;&lt;property id=&quot;20307&quot; value=&quot;259&quot;/&gt;&lt;/object&gt;&lt;object type=&quot;3&quot; unique_id=&quot;10009&quot;&gt;&lt;property id=&quot;20148&quot; value=&quot;5&quot;/&gt;&lt;property id=&quot;20300&quot; value=&quot;Slide 18&quot;/&gt;&lt;property id=&quot;20307&quot; value=&quot;260&quot;/&gt;&lt;/object&gt;&lt;object type=&quot;3&quot; unique_id=&quot;10114&quot;&gt;&lt;property id=&quot;20148&quot; value=&quot;5&quot;/&gt;&lt;property id=&quot;20300&quot; value=&quot;Slide 5&quot;/&gt;&lt;property id=&quot;20307&quot; value=&quot;264&quot;/&gt;&lt;/object&gt;&lt;object type=&quot;3&quot; unique_id=&quot;10115&quot;&gt;&lt;property id=&quot;20148&quot; value=&quot;5&quot;/&gt;&lt;property id=&quot;20300&quot; value=&quot;Slide 6&quot;/&gt;&lt;property id=&quot;20307&quot; value=&quot;262&quot;/&gt;&lt;/object&gt;&lt;object type=&quot;3&quot; unique_id=&quot;10116&quot;&gt;&lt;property id=&quot;20148&quot; value=&quot;5&quot;/&gt;&lt;property id=&quot;20300&quot; value=&quot;Slide 7&quot;/&gt;&lt;property id=&quot;20307&quot; value=&quot;266&quot;/&gt;&lt;/object&gt;&lt;object type=&quot;3&quot; unique_id=&quot;10117&quot;&gt;&lt;property id=&quot;20148&quot; value=&quot;5&quot;/&gt;&lt;property id=&quot;20300&quot; value=&quot;Slide 8&quot;/&gt;&lt;property id=&quot;20307&quot; value=&quot;265&quot;/&gt;&lt;/object&gt;&lt;object type=&quot;3&quot; unique_id=&quot;10118&quot;&gt;&lt;property id=&quot;20148&quot; value=&quot;5&quot;/&gt;&lt;property id=&quot;20300&quot; value=&quot;Slide 9&quot;/&gt;&lt;property id=&quot;20307&quot; value=&quot;268&quot;/&gt;&lt;/object&gt;&lt;object type=&quot;3&quot; unique_id=&quot;10119&quot;&gt;&lt;property id=&quot;20148&quot; value=&quot;5&quot;/&gt;&lt;property id=&quot;20300&quot; value=&quot;Slide 10&quot;/&gt;&lt;property id=&quot;20307&quot; value=&quot;267&quot;/&gt;&lt;/object&gt;&lt;object type=&quot;3&quot; unique_id=&quot;10190&quot;&gt;&lt;property id=&quot;20148&quot; value=&quot;5&quot;/&gt;&lt;property id=&quot;20300&quot; value=&quot;Slide 11&quot;/&gt;&lt;property id=&quot;20307&quot; value=&quot;271&quot;/&gt;&lt;/object&gt;&lt;object type=&quot;3&quot; unique_id=&quot;10191&quot;&gt;&lt;property id=&quot;20148&quot; value=&quot;5&quot;/&gt;&lt;property id=&quot;20300&quot; value=&quot;Slide 12&quot;/&gt;&lt;property id=&quot;20307&quot; value=&quot;270&quot;/&gt;&lt;/object&gt;&lt;object type=&quot;3&quot; unique_id=&quot;10192&quot;&gt;&lt;property id=&quot;20148&quot; value=&quot;5&quot;/&gt;&lt;property id=&quot;20300&quot; value=&quot;Slide 13&quot;/&gt;&lt;property id=&quot;20307&quot; value=&quot;269&quot;/&gt;&lt;/object&gt;&lt;object type=&quot;3&quot; unique_id=&quot;10261&quot;&gt;&lt;property id=&quot;20148&quot; value=&quot;5&quot;/&gt;&lt;property id=&quot;20300&quot; value=&quot;Slide 14&quot;/&gt;&lt;property id=&quot;20307&quot; value=&quot;273&quot;/&gt;&lt;/object&gt;&lt;object type=&quot;3&quot; unique_id=&quot;10262&quot;&gt;&lt;property id=&quot;20148&quot; value=&quot;5&quot;/&gt;&lt;property id=&quot;20300&quot; value=&quot;Slide 15&quot;/&gt;&lt;property id=&quot;20307&quot; value=&quot;272&quot;/&gt;&lt;/object&gt;&lt;object type=&quot;3&quot; unique_id=&quot;10320&quot;&gt;&lt;property id=&quot;20148&quot; value=&quot;5&quot;/&gt;&lt;property id=&quot;20300&quot; value=&quot;Slide 16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Skærmshow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Billedpakke  Sundhedsaftalen 2019-2023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Region Midtjylland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Billedpakke  Sundhedsaftalen 2019-2023</dc:title>
  <dc:creator>Helene Bech Rosenbrandt</dc:creator>
  <cp:lastModifiedBy>Sussi Islin Sørensen</cp:lastModifiedBy>
  <cp:revision>6</cp:revision>
  <dcterms:created xsi:type="dcterms:W3CDTF">2019-09-03T06:37:02Z</dcterms:created>
  <dcterms:modified xsi:type="dcterms:W3CDTF">2019-09-03T09:18:25Z</dcterms:modified>
</cp:coreProperties>
</file>